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0" r:id="rId2"/>
  </p:sldMasterIdLst>
  <p:notesMasterIdLst>
    <p:notesMasterId r:id="rId48"/>
  </p:notesMasterIdLst>
  <p:handoutMasterIdLst>
    <p:handoutMasterId r:id="rId49"/>
  </p:handoutMasterIdLst>
  <p:sldIdLst>
    <p:sldId id="281" r:id="rId3"/>
    <p:sldId id="282" r:id="rId4"/>
    <p:sldId id="276" r:id="rId5"/>
    <p:sldId id="284" r:id="rId6"/>
    <p:sldId id="286" r:id="rId7"/>
    <p:sldId id="290" r:id="rId8"/>
    <p:sldId id="283" r:id="rId9"/>
    <p:sldId id="289" r:id="rId10"/>
    <p:sldId id="285" r:id="rId11"/>
    <p:sldId id="308" r:id="rId12"/>
    <p:sldId id="317" r:id="rId13"/>
    <p:sldId id="320" r:id="rId14"/>
    <p:sldId id="321" r:id="rId15"/>
    <p:sldId id="319" r:id="rId16"/>
    <p:sldId id="318" r:id="rId17"/>
    <p:sldId id="312" r:id="rId18"/>
    <p:sldId id="323" r:id="rId19"/>
    <p:sldId id="322" r:id="rId20"/>
    <p:sldId id="257" r:id="rId21"/>
    <p:sldId id="272" r:id="rId22"/>
    <p:sldId id="274" r:id="rId23"/>
    <p:sldId id="275" r:id="rId24"/>
    <p:sldId id="268" r:id="rId25"/>
    <p:sldId id="324" r:id="rId26"/>
    <p:sldId id="271" r:id="rId27"/>
    <p:sldId id="278" r:id="rId28"/>
    <p:sldId id="279" r:id="rId29"/>
    <p:sldId id="277" r:id="rId30"/>
    <p:sldId id="316" r:id="rId31"/>
    <p:sldId id="291" r:id="rId32"/>
    <p:sldId id="287" r:id="rId33"/>
    <p:sldId id="292" r:id="rId34"/>
    <p:sldId id="293" r:id="rId35"/>
    <p:sldId id="295" r:id="rId36"/>
    <p:sldId id="313" r:id="rId37"/>
    <p:sldId id="294" r:id="rId38"/>
    <p:sldId id="302" r:id="rId39"/>
    <p:sldId id="325" r:id="rId40"/>
    <p:sldId id="326" r:id="rId41"/>
    <p:sldId id="327" r:id="rId42"/>
    <p:sldId id="328" r:id="rId43"/>
    <p:sldId id="30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D0AAA-69C9-4910-A400-F937F2945BA1}" type="doc">
      <dgm:prSet loTypeId="urn:microsoft.com/office/officeart/2005/8/layout/vList2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F7518DA3-9BA6-4311-B696-FCC7CFD889E6}">
      <dgm:prSet/>
      <dgm:spPr/>
      <dgm:t>
        <a:bodyPr/>
        <a:lstStyle/>
        <a:p>
          <a:r>
            <a:rPr lang="es-ES"/>
            <a:t>Telefonia movil</a:t>
          </a:r>
          <a:endParaRPr lang="en-US"/>
        </a:p>
      </dgm:t>
    </dgm:pt>
    <dgm:pt modelId="{250938CC-48A2-49F6-8BE6-B5C4809A4A41}" type="parTrans" cxnId="{ADE34F0F-2C97-4EF5-9CA8-3E78BA31EEE8}">
      <dgm:prSet/>
      <dgm:spPr/>
      <dgm:t>
        <a:bodyPr/>
        <a:lstStyle/>
        <a:p>
          <a:endParaRPr lang="en-US"/>
        </a:p>
      </dgm:t>
    </dgm:pt>
    <dgm:pt modelId="{8132C0FA-7E79-40E8-A164-A66C7D09FCA4}" type="sibTrans" cxnId="{ADE34F0F-2C97-4EF5-9CA8-3E78BA31EEE8}">
      <dgm:prSet/>
      <dgm:spPr/>
      <dgm:t>
        <a:bodyPr/>
        <a:lstStyle/>
        <a:p>
          <a:endParaRPr lang="en-US"/>
        </a:p>
      </dgm:t>
    </dgm:pt>
    <dgm:pt modelId="{CD5C59E0-A193-4113-AF1F-B47572571D64}">
      <dgm:prSet/>
      <dgm:spPr/>
      <dgm:t>
        <a:bodyPr/>
        <a:lstStyle/>
        <a:p>
          <a:r>
            <a:rPr lang="es-ES"/>
            <a:t>Almacenamiento en disco</a:t>
          </a:r>
          <a:endParaRPr lang="en-US"/>
        </a:p>
      </dgm:t>
    </dgm:pt>
    <dgm:pt modelId="{0A42F18F-7F2F-4781-BE1A-FE03B8304AB5}" type="parTrans" cxnId="{9F8D0C16-FC55-4DA8-B046-71F1C7B663D1}">
      <dgm:prSet/>
      <dgm:spPr/>
      <dgm:t>
        <a:bodyPr/>
        <a:lstStyle/>
        <a:p>
          <a:endParaRPr lang="en-US"/>
        </a:p>
      </dgm:t>
    </dgm:pt>
    <dgm:pt modelId="{8E686B4F-7E27-49B6-B0BE-773DB4C2D0D8}" type="sibTrans" cxnId="{9F8D0C16-FC55-4DA8-B046-71F1C7B663D1}">
      <dgm:prSet/>
      <dgm:spPr/>
      <dgm:t>
        <a:bodyPr/>
        <a:lstStyle/>
        <a:p>
          <a:endParaRPr lang="en-US"/>
        </a:p>
      </dgm:t>
    </dgm:pt>
    <dgm:pt modelId="{FF47ADC5-2C75-4559-BBA9-A1E29391013E}">
      <dgm:prSet/>
      <dgm:spPr/>
      <dgm:t>
        <a:bodyPr/>
        <a:lstStyle/>
        <a:p>
          <a:r>
            <a:rPr lang="es-ES" dirty="0"/>
            <a:t>Todos los dispositivos que contenga datos e información</a:t>
          </a:r>
          <a:endParaRPr lang="en-US" dirty="0"/>
        </a:p>
      </dgm:t>
    </dgm:pt>
    <dgm:pt modelId="{B81B1A65-2E09-4315-9971-E47E83C961BE}" type="parTrans" cxnId="{2558E81C-8862-426D-A569-45903AB677FF}">
      <dgm:prSet/>
      <dgm:spPr/>
      <dgm:t>
        <a:bodyPr/>
        <a:lstStyle/>
        <a:p>
          <a:endParaRPr lang="en-US"/>
        </a:p>
      </dgm:t>
    </dgm:pt>
    <dgm:pt modelId="{6C2FF909-D788-4D4A-993D-D00857F1D779}" type="sibTrans" cxnId="{2558E81C-8862-426D-A569-45903AB677FF}">
      <dgm:prSet/>
      <dgm:spPr/>
      <dgm:t>
        <a:bodyPr/>
        <a:lstStyle/>
        <a:p>
          <a:endParaRPr lang="en-US"/>
        </a:p>
      </dgm:t>
    </dgm:pt>
    <dgm:pt modelId="{AD881F60-56F4-4996-ADD8-0040A9BC920C}" type="pres">
      <dgm:prSet presAssocID="{9A4D0AAA-69C9-4910-A400-F937F2945BA1}" presName="linear" presStyleCnt="0">
        <dgm:presLayoutVars>
          <dgm:animLvl val="lvl"/>
          <dgm:resizeHandles val="exact"/>
        </dgm:presLayoutVars>
      </dgm:prSet>
      <dgm:spPr/>
    </dgm:pt>
    <dgm:pt modelId="{409DA643-4C0C-4A65-8B2A-21AA3AA5C790}" type="pres">
      <dgm:prSet presAssocID="{F7518DA3-9BA6-4311-B696-FCC7CFD889E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C25DC5-2165-4ED1-B504-CEA4296754D3}" type="pres">
      <dgm:prSet presAssocID="{8132C0FA-7E79-40E8-A164-A66C7D09FCA4}" presName="spacer" presStyleCnt="0"/>
      <dgm:spPr/>
    </dgm:pt>
    <dgm:pt modelId="{6FC05E4F-E624-4C25-9A8D-6F91910457F4}" type="pres">
      <dgm:prSet presAssocID="{CD5C59E0-A193-4113-AF1F-B47572571D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E1C692F-FED9-405D-A619-1278D7AA72E1}" type="pres">
      <dgm:prSet presAssocID="{8E686B4F-7E27-49B6-B0BE-773DB4C2D0D8}" presName="spacer" presStyleCnt="0"/>
      <dgm:spPr/>
    </dgm:pt>
    <dgm:pt modelId="{888186D3-E70B-4166-A520-CEB488E4B79B}" type="pres">
      <dgm:prSet presAssocID="{FF47ADC5-2C75-4559-BBA9-A1E2939101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DE34F0F-2C97-4EF5-9CA8-3E78BA31EEE8}" srcId="{9A4D0AAA-69C9-4910-A400-F937F2945BA1}" destId="{F7518DA3-9BA6-4311-B696-FCC7CFD889E6}" srcOrd="0" destOrd="0" parTransId="{250938CC-48A2-49F6-8BE6-B5C4809A4A41}" sibTransId="{8132C0FA-7E79-40E8-A164-A66C7D09FCA4}"/>
    <dgm:cxn modelId="{9F8D0C16-FC55-4DA8-B046-71F1C7B663D1}" srcId="{9A4D0AAA-69C9-4910-A400-F937F2945BA1}" destId="{CD5C59E0-A193-4113-AF1F-B47572571D64}" srcOrd="1" destOrd="0" parTransId="{0A42F18F-7F2F-4781-BE1A-FE03B8304AB5}" sibTransId="{8E686B4F-7E27-49B6-B0BE-773DB4C2D0D8}"/>
    <dgm:cxn modelId="{00B88C18-DF07-4009-937E-3642399813A0}" type="presOf" srcId="{F7518DA3-9BA6-4311-B696-FCC7CFD889E6}" destId="{409DA643-4C0C-4A65-8B2A-21AA3AA5C790}" srcOrd="0" destOrd="0" presId="urn:microsoft.com/office/officeart/2005/8/layout/vList2"/>
    <dgm:cxn modelId="{2558E81C-8862-426D-A569-45903AB677FF}" srcId="{9A4D0AAA-69C9-4910-A400-F937F2945BA1}" destId="{FF47ADC5-2C75-4559-BBA9-A1E29391013E}" srcOrd="2" destOrd="0" parTransId="{B81B1A65-2E09-4315-9971-E47E83C961BE}" sibTransId="{6C2FF909-D788-4D4A-993D-D00857F1D779}"/>
    <dgm:cxn modelId="{C094F75F-0A22-4B9B-B7FE-81ADD6B8E318}" type="presOf" srcId="{CD5C59E0-A193-4113-AF1F-B47572571D64}" destId="{6FC05E4F-E624-4C25-9A8D-6F91910457F4}" srcOrd="0" destOrd="0" presId="urn:microsoft.com/office/officeart/2005/8/layout/vList2"/>
    <dgm:cxn modelId="{E63234A5-67E9-4633-B137-5892D430BEED}" type="presOf" srcId="{FF47ADC5-2C75-4559-BBA9-A1E29391013E}" destId="{888186D3-E70B-4166-A520-CEB488E4B79B}" srcOrd="0" destOrd="0" presId="urn:microsoft.com/office/officeart/2005/8/layout/vList2"/>
    <dgm:cxn modelId="{23F445CA-40E7-45DE-B4DC-DCB3C7309C9D}" type="presOf" srcId="{9A4D0AAA-69C9-4910-A400-F937F2945BA1}" destId="{AD881F60-56F4-4996-ADD8-0040A9BC920C}" srcOrd="0" destOrd="0" presId="urn:microsoft.com/office/officeart/2005/8/layout/vList2"/>
    <dgm:cxn modelId="{3A06356C-8BEA-42CF-9EF9-89779EBC1D4B}" type="presParOf" srcId="{AD881F60-56F4-4996-ADD8-0040A9BC920C}" destId="{409DA643-4C0C-4A65-8B2A-21AA3AA5C790}" srcOrd="0" destOrd="0" presId="urn:microsoft.com/office/officeart/2005/8/layout/vList2"/>
    <dgm:cxn modelId="{81DA3EEE-1E71-4770-9C71-7651A6D9F6B2}" type="presParOf" srcId="{AD881F60-56F4-4996-ADD8-0040A9BC920C}" destId="{45C25DC5-2165-4ED1-B504-CEA4296754D3}" srcOrd="1" destOrd="0" presId="urn:microsoft.com/office/officeart/2005/8/layout/vList2"/>
    <dgm:cxn modelId="{4288AE1D-3731-4665-9B9A-8349A1DF8D4B}" type="presParOf" srcId="{AD881F60-56F4-4996-ADD8-0040A9BC920C}" destId="{6FC05E4F-E624-4C25-9A8D-6F91910457F4}" srcOrd="2" destOrd="0" presId="urn:microsoft.com/office/officeart/2005/8/layout/vList2"/>
    <dgm:cxn modelId="{69F601B1-D3FF-4123-AFE1-FB4BA1E9534B}" type="presParOf" srcId="{AD881F60-56F4-4996-ADD8-0040A9BC920C}" destId="{FE1C692F-FED9-405D-A619-1278D7AA72E1}" srcOrd="3" destOrd="0" presId="urn:microsoft.com/office/officeart/2005/8/layout/vList2"/>
    <dgm:cxn modelId="{1893B435-55BD-464F-8119-49440A8894BC}" type="presParOf" srcId="{AD881F60-56F4-4996-ADD8-0040A9BC920C}" destId="{888186D3-E70B-4166-A520-CEB488E4B7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DA643-4C0C-4A65-8B2A-21AA3AA5C790}">
      <dsp:nvSpPr>
        <dsp:cNvPr id="0" name=""/>
        <dsp:cNvSpPr/>
      </dsp:nvSpPr>
      <dsp:spPr>
        <a:xfrm>
          <a:off x="0" y="178926"/>
          <a:ext cx="6492875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Telefonia movil</a:t>
          </a:r>
          <a:endParaRPr lang="en-US" sz="3800" kern="1200"/>
        </a:p>
      </dsp:txBody>
      <dsp:txXfrm>
        <a:off x="73690" y="252616"/>
        <a:ext cx="6345495" cy="1362175"/>
      </dsp:txXfrm>
    </dsp:sp>
    <dsp:sp modelId="{6FC05E4F-E624-4C25-9A8D-6F91910457F4}">
      <dsp:nvSpPr>
        <dsp:cNvPr id="0" name=""/>
        <dsp:cNvSpPr/>
      </dsp:nvSpPr>
      <dsp:spPr>
        <a:xfrm>
          <a:off x="0" y="1797922"/>
          <a:ext cx="6492875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Almacenamiento en disco</a:t>
          </a:r>
          <a:endParaRPr lang="en-US" sz="3800" kern="1200"/>
        </a:p>
      </dsp:txBody>
      <dsp:txXfrm>
        <a:off x="73690" y="1871612"/>
        <a:ext cx="6345495" cy="1362175"/>
      </dsp:txXfrm>
    </dsp:sp>
    <dsp:sp modelId="{888186D3-E70B-4166-A520-CEB488E4B79B}">
      <dsp:nvSpPr>
        <dsp:cNvPr id="0" name=""/>
        <dsp:cNvSpPr/>
      </dsp:nvSpPr>
      <dsp:spPr>
        <a:xfrm>
          <a:off x="0" y="3416917"/>
          <a:ext cx="6492875" cy="15095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Todos los dispositivos que contenga datos e información</a:t>
          </a:r>
          <a:endParaRPr lang="en-US" sz="3800" kern="1200" dirty="0"/>
        </a:p>
      </dsp:txBody>
      <dsp:txXfrm>
        <a:off x="73690" y="3490607"/>
        <a:ext cx="6345495" cy="1362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82869989-EB00-4EE7-BCB5-25BDC5BB29F8}" type="slidenum">
              <a:rPr lang="en-US" sz="1200" b="0" i="0">
                <a:latin typeface="Arial"/>
                <a:ea typeface="+mn-ea"/>
                <a:cs typeface="+mn-cs"/>
              </a:rPr>
              <a:t>19</a:t>
            </a:fld>
            <a:endParaRPr lang="en-US" sz="1200" b="0" i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E3E97ADD-2BF4-4C72-99ED-7B825F927685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5" name="Straight Connector 5">
              <a:extLst>
                <a:ext uri="{FF2B5EF4-FFF2-40B4-BE49-F238E27FC236}">
                  <a16:creationId xmlns:a16="http://schemas.microsoft.com/office/drawing/2014/main" id="{7E392356-38A8-4774-A163-59FF396CD16E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">
              <a:extLst>
                <a:ext uri="{FF2B5EF4-FFF2-40B4-BE49-F238E27FC236}">
                  <a16:creationId xmlns:a16="http://schemas.microsoft.com/office/drawing/2014/main" id="{61B6D868-44B3-47CC-B956-BB842E4D4BC7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8">
              <a:extLst>
                <a:ext uri="{FF2B5EF4-FFF2-40B4-BE49-F238E27FC236}">
                  <a16:creationId xmlns:a16="http://schemas.microsoft.com/office/drawing/2014/main" id="{3CDB54E8-78CA-4153-80AE-78A7D21E155B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9">
              <a:extLst>
                <a:ext uri="{FF2B5EF4-FFF2-40B4-BE49-F238E27FC236}">
                  <a16:creationId xmlns:a16="http://schemas.microsoft.com/office/drawing/2014/main" id="{47DC848A-E079-42A3-BC54-AFECC086C668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0">
              <a:extLst>
                <a:ext uri="{FF2B5EF4-FFF2-40B4-BE49-F238E27FC236}">
                  <a16:creationId xmlns:a16="http://schemas.microsoft.com/office/drawing/2014/main" id="{1B4D5FC0-CA14-4A41-BF87-9BE4B43E816D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FD148A62-977C-4065-A729-8453B388453D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2">
              <a:extLst>
                <a:ext uri="{FF2B5EF4-FFF2-40B4-BE49-F238E27FC236}">
                  <a16:creationId xmlns:a16="http://schemas.microsoft.com/office/drawing/2014/main" id="{3E3F8387-0CCC-4957-B054-8A1203FA32BD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3">
              <a:extLst>
                <a:ext uri="{FF2B5EF4-FFF2-40B4-BE49-F238E27FC236}">
                  <a16:creationId xmlns:a16="http://schemas.microsoft.com/office/drawing/2014/main" id="{CD0FA247-2F33-4B93-89DF-32EF928EBBB1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4">
              <a:extLst>
                <a:ext uri="{FF2B5EF4-FFF2-40B4-BE49-F238E27FC236}">
                  <a16:creationId xmlns:a16="http://schemas.microsoft.com/office/drawing/2014/main" id="{7C48C4D5-3521-43E6-952C-A0E89A505C0C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5">
              <a:extLst>
                <a:ext uri="{FF2B5EF4-FFF2-40B4-BE49-F238E27FC236}">
                  <a16:creationId xmlns:a16="http://schemas.microsoft.com/office/drawing/2014/main" id="{36F47ABF-D0E0-4F64-83B9-F49E6E003E63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6">
              <a:extLst>
                <a:ext uri="{FF2B5EF4-FFF2-40B4-BE49-F238E27FC236}">
                  <a16:creationId xmlns:a16="http://schemas.microsoft.com/office/drawing/2014/main" id="{DFF56AA4-C0CB-4688-A45C-B7110130A1B0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>
              <a:extLst>
                <a:ext uri="{FF2B5EF4-FFF2-40B4-BE49-F238E27FC236}">
                  <a16:creationId xmlns:a16="http://schemas.microsoft.com/office/drawing/2014/main" id="{9A583054-F60D-4F7F-80C9-702FE5F4CB09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8">
              <a:extLst>
                <a:ext uri="{FF2B5EF4-FFF2-40B4-BE49-F238E27FC236}">
                  <a16:creationId xmlns:a16="http://schemas.microsoft.com/office/drawing/2014/main" id="{725C6AFD-94D3-46B6-94AC-1544F4CCD07E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9">
              <a:extLst>
                <a:ext uri="{FF2B5EF4-FFF2-40B4-BE49-F238E27FC236}">
                  <a16:creationId xmlns:a16="http://schemas.microsoft.com/office/drawing/2014/main" id="{459D2DC8-3197-4444-A492-23780F546CDA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0">
              <a:extLst>
                <a:ext uri="{FF2B5EF4-FFF2-40B4-BE49-F238E27FC236}">
                  <a16:creationId xmlns:a16="http://schemas.microsoft.com/office/drawing/2014/main" id="{ADADB922-9A12-473E-820E-D9A3F3599534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1">
              <a:extLst>
                <a:ext uri="{FF2B5EF4-FFF2-40B4-BE49-F238E27FC236}">
                  <a16:creationId xmlns:a16="http://schemas.microsoft.com/office/drawing/2014/main" id="{EC825BD4-35EA-4905-821B-2639AF8A907D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22">
              <a:extLst>
                <a:ext uri="{FF2B5EF4-FFF2-40B4-BE49-F238E27FC236}">
                  <a16:creationId xmlns:a16="http://schemas.microsoft.com/office/drawing/2014/main" id="{A6A3F193-1BBA-4686-91C8-784F458FFF6C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56" name="Straight Connector 40">
                <a:extLst>
                  <a:ext uri="{FF2B5EF4-FFF2-40B4-BE49-F238E27FC236}">
                    <a16:creationId xmlns:a16="http://schemas.microsoft.com/office/drawing/2014/main" id="{7782553E-266B-4207-A5C1-750F5B10C49F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41">
                <a:extLst>
                  <a:ext uri="{FF2B5EF4-FFF2-40B4-BE49-F238E27FC236}">
                    <a16:creationId xmlns:a16="http://schemas.microsoft.com/office/drawing/2014/main" id="{8DC7326A-A888-4C13-A127-0D5390832E19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42">
                <a:extLst>
                  <a:ext uri="{FF2B5EF4-FFF2-40B4-BE49-F238E27FC236}">
                    <a16:creationId xmlns:a16="http://schemas.microsoft.com/office/drawing/2014/main" id="{43E57623-8096-4E72-8B3F-1244BC64262D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3">
                <a:extLst>
                  <a:ext uri="{FF2B5EF4-FFF2-40B4-BE49-F238E27FC236}">
                    <a16:creationId xmlns:a16="http://schemas.microsoft.com/office/drawing/2014/main" id="{F6EF0C8B-4E54-4135-A745-6D51AD32B93F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4">
                <a:extLst>
                  <a:ext uri="{FF2B5EF4-FFF2-40B4-BE49-F238E27FC236}">
                    <a16:creationId xmlns:a16="http://schemas.microsoft.com/office/drawing/2014/main" id="{B63948A5-A0EC-4402-93F5-71BD99AF3B03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45">
                <a:extLst>
                  <a:ext uri="{FF2B5EF4-FFF2-40B4-BE49-F238E27FC236}">
                    <a16:creationId xmlns:a16="http://schemas.microsoft.com/office/drawing/2014/main" id="{93205C8E-2CE8-4E08-AA40-CE386BD3A6F2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7" name="Straight Connector 51">
                  <a:extLst>
                    <a:ext uri="{FF2B5EF4-FFF2-40B4-BE49-F238E27FC236}">
                      <a16:creationId xmlns:a16="http://schemas.microsoft.com/office/drawing/2014/main" id="{AF61F36B-371C-494B-B484-5660DEDF1D34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52">
                  <a:extLst>
                    <a:ext uri="{FF2B5EF4-FFF2-40B4-BE49-F238E27FC236}">
                      <a16:creationId xmlns:a16="http://schemas.microsoft.com/office/drawing/2014/main" id="{0773A40D-C487-483E-8AE1-3334088D432C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53">
                  <a:extLst>
                    <a:ext uri="{FF2B5EF4-FFF2-40B4-BE49-F238E27FC236}">
                      <a16:creationId xmlns:a16="http://schemas.microsoft.com/office/drawing/2014/main" id="{190A262E-EE04-4F03-B783-55C5F01BB4B9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54">
                  <a:extLst>
                    <a:ext uri="{FF2B5EF4-FFF2-40B4-BE49-F238E27FC236}">
                      <a16:creationId xmlns:a16="http://schemas.microsoft.com/office/drawing/2014/main" id="{35733A71-DF14-4570-B777-F663C67A8165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55">
                  <a:extLst>
                    <a:ext uri="{FF2B5EF4-FFF2-40B4-BE49-F238E27FC236}">
                      <a16:creationId xmlns:a16="http://schemas.microsoft.com/office/drawing/2014/main" id="{79A7E150-AAA8-45C1-93F3-FACA0C1B7B44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46">
                <a:extLst>
                  <a:ext uri="{FF2B5EF4-FFF2-40B4-BE49-F238E27FC236}">
                    <a16:creationId xmlns:a16="http://schemas.microsoft.com/office/drawing/2014/main" id="{A47FCC1D-21D3-42A0-9712-067A6EDD176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47">
                <a:extLst>
                  <a:ext uri="{FF2B5EF4-FFF2-40B4-BE49-F238E27FC236}">
                    <a16:creationId xmlns:a16="http://schemas.microsoft.com/office/drawing/2014/main" id="{A3116258-CAE3-4CA7-8801-FE26684BC68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48">
                <a:extLst>
                  <a:ext uri="{FF2B5EF4-FFF2-40B4-BE49-F238E27FC236}">
                    <a16:creationId xmlns:a16="http://schemas.microsoft.com/office/drawing/2014/main" id="{AFB8E280-2064-4C0B-B47D-EF6429A3AA1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49">
                <a:extLst>
                  <a:ext uri="{FF2B5EF4-FFF2-40B4-BE49-F238E27FC236}">
                    <a16:creationId xmlns:a16="http://schemas.microsoft.com/office/drawing/2014/main" id="{B9D5E4EF-8608-4B77-BF17-550E1266CB4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50">
                <a:extLst>
                  <a:ext uri="{FF2B5EF4-FFF2-40B4-BE49-F238E27FC236}">
                    <a16:creationId xmlns:a16="http://schemas.microsoft.com/office/drawing/2014/main" id="{C5492B24-B551-4A9A-BF67-46FBEB71237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23">
              <a:extLst>
                <a:ext uri="{FF2B5EF4-FFF2-40B4-BE49-F238E27FC236}">
                  <a16:creationId xmlns:a16="http://schemas.microsoft.com/office/drawing/2014/main" id="{2F016989-F5F6-43DD-A4B4-B36F99261C0F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24">
                <a:extLst>
                  <a:ext uri="{FF2B5EF4-FFF2-40B4-BE49-F238E27FC236}">
                    <a16:creationId xmlns:a16="http://schemas.microsoft.com/office/drawing/2014/main" id="{C9649069-CC82-4BBA-9802-5C0AACE597FC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5">
                <a:extLst>
                  <a:ext uri="{FF2B5EF4-FFF2-40B4-BE49-F238E27FC236}">
                    <a16:creationId xmlns:a16="http://schemas.microsoft.com/office/drawing/2014/main" id="{7D4C58A8-B26B-4E36-8070-B82AF22D9203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26">
                <a:extLst>
                  <a:ext uri="{FF2B5EF4-FFF2-40B4-BE49-F238E27FC236}">
                    <a16:creationId xmlns:a16="http://schemas.microsoft.com/office/drawing/2014/main" id="{46960DB1-60A9-4176-8501-5D371F61B2B1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7">
                <a:extLst>
                  <a:ext uri="{FF2B5EF4-FFF2-40B4-BE49-F238E27FC236}">
                    <a16:creationId xmlns:a16="http://schemas.microsoft.com/office/drawing/2014/main" id="{1A17E2B4-7648-4B87-8130-C1A1FBA25583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8">
                <a:extLst>
                  <a:ext uri="{FF2B5EF4-FFF2-40B4-BE49-F238E27FC236}">
                    <a16:creationId xmlns:a16="http://schemas.microsoft.com/office/drawing/2014/main" id="{2C28AA20-3E28-4AEE-8E6B-E471D14BB9A6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29">
                <a:extLst>
                  <a:ext uri="{FF2B5EF4-FFF2-40B4-BE49-F238E27FC236}">
                    <a16:creationId xmlns:a16="http://schemas.microsoft.com/office/drawing/2014/main" id="{FC019881-4F5B-41C7-9B9A-F9CF001BEA82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35">
                  <a:extLst>
                    <a:ext uri="{FF2B5EF4-FFF2-40B4-BE49-F238E27FC236}">
                      <a16:creationId xmlns:a16="http://schemas.microsoft.com/office/drawing/2014/main" id="{AEFA248D-7927-43D8-97C4-CC948C9F0C9E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36">
                  <a:extLst>
                    <a:ext uri="{FF2B5EF4-FFF2-40B4-BE49-F238E27FC236}">
                      <a16:creationId xmlns:a16="http://schemas.microsoft.com/office/drawing/2014/main" id="{87DF9A0B-CF5A-4680-AA85-2E4CC459264D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37">
                  <a:extLst>
                    <a:ext uri="{FF2B5EF4-FFF2-40B4-BE49-F238E27FC236}">
                      <a16:creationId xmlns:a16="http://schemas.microsoft.com/office/drawing/2014/main" id="{10998BE8-6B21-4984-92D1-D942A930483A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38">
                  <a:extLst>
                    <a:ext uri="{FF2B5EF4-FFF2-40B4-BE49-F238E27FC236}">
                      <a16:creationId xmlns:a16="http://schemas.microsoft.com/office/drawing/2014/main" id="{42FC9DDA-8CD8-4984-8919-FB40CCE4C743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39">
                  <a:extLst>
                    <a:ext uri="{FF2B5EF4-FFF2-40B4-BE49-F238E27FC236}">
                      <a16:creationId xmlns:a16="http://schemas.microsoft.com/office/drawing/2014/main" id="{84AC73A7-B908-4E2D-B3C6-765A907A1B4B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30">
                <a:extLst>
                  <a:ext uri="{FF2B5EF4-FFF2-40B4-BE49-F238E27FC236}">
                    <a16:creationId xmlns:a16="http://schemas.microsoft.com/office/drawing/2014/main" id="{56A93EDC-5859-47B5-AED5-E48C676D44B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31">
                <a:extLst>
                  <a:ext uri="{FF2B5EF4-FFF2-40B4-BE49-F238E27FC236}">
                    <a16:creationId xmlns:a16="http://schemas.microsoft.com/office/drawing/2014/main" id="{46751985-AE79-45ED-ADA2-930B914C977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32">
                <a:extLst>
                  <a:ext uri="{FF2B5EF4-FFF2-40B4-BE49-F238E27FC236}">
                    <a16:creationId xmlns:a16="http://schemas.microsoft.com/office/drawing/2014/main" id="{BBDA1A67-EA70-46CD-A01F-93C08AD6CD7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33">
                <a:extLst>
                  <a:ext uri="{FF2B5EF4-FFF2-40B4-BE49-F238E27FC236}">
                    <a16:creationId xmlns:a16="http://schemas.microsoft.com/office/drawing/2014/main" id="{8CB556B8-70B9-4EBD-86CC-699D66BEF1BD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4">
                <a:extLst>
                  <a:ext uri="{FF2B5EF4-FFF2-40B4-BE49-F238E27FC236}">
                    <a16:creationId xmlns:a16="http://schemas.microsoft.com/office/drawing/2014/main" id="{D35B2EE2-C3D7-486B-84AB-9CDE5D41161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" name="Straight Connector 57">
            <a:extLst>
              <a:ext uri="{FF2B5EF4-FFF2-40B4-BE49-F238E27FC236}">
                <a16:creationId xmlns:a16="http://schemas.microsoft.com/office/drawing/2014/main" id="{C341D19B-EC83-4C75-B0EF-D943287A7611}"/>
              </a:ext>
            </a:extLst>
          </p:cNvPr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671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014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44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56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40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130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0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610806-614A-4BD7-90C4-1FEDD2F5AEB0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F3572C-102A-41DA-B1E1-BDE446C5406D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D23DF0-BAC3-4584-A274-6930CA3D6F0B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1C790F-1978-4AFD-A1E0-996984E2F4B4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99C022-D508-4708-A01F-E20684080E24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6E1DE4-730C-4C35-958B-85E6B18AAD92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E96CD9-EE4E-4AB8-92FD-CEAFEAF4CB4B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868A9C-D480-4C41-9E85-70D22005660C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3A4461-0FBC-4901-8907-EC70C71029E8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C63F89-B1C4-409C-9861-25F8423DA480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52F3B8-D415-4B59-A422-F763B8580BE8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C59D3F-B130-4294-A103-535569655A7E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536C443-7CB5-4EC3-B4D5-CDAA2E30F034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44AC3DF-EF0B-496A-BE40-FA13E8B75A05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1DEADC-923C-40F7-BD67-6CC0E2962A14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5ECA80-B190-4CA3-854B-DCBDC78AD521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DE6077-A11A-4397-B896-2F4D5EEBB31C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092AC7-EC6C-4C50-8E19-B360543F7EBA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1490AD-3537-4323-BDA4-E8D3987EC885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9FE178-945D-479E-B4C8-463ACD4FEDCF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D32436B-887A-417A-85F4-F25E5F195975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1FAA9F7-0CF6-4425-8D1E-17857373E000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B545164-68D2-4E3F-96DB-E3AE0A8476B2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2828F7E-272F-4C25-949D-77B9A6BF6860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24851A55-BB62-4825-A309-DE13F3F72C5C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E99123A-C192-491F-89C7-373B97C78C58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FA6AC-1B6E-452C-BFAE-A1831CA153F8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49254B4-9EC8-4437-9DBB-0B61C385E777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576655A-36E0-4D12-BA4F-B54A5AFBA053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E4688FA-00FD-4BDE-9E82-51665875401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9803B01-AC19-4B03-88A6-60472692FE1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96EDE65-A000-445B-B1EB-4ED3EF21F9E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6EC23EB-D0B7-404F-98B0-C22F3D288B9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E4E31F8-F9DA-4471-922B-9F91DE39DCA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A1E7DD-562C-4863-B3D6-B472FCE1872F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33CF7AE-CE5A-427A-903C-51F9B8555A18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65DB094-E58D-4ACA-B7E9-087805909FF8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6CE30A7-23FE-4E44-ABD8-F0A00F229401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5F8577-8EB2-4B0A-A3D6-4D2262B613DA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09029C3-8BF5-4E63-9F6D-4F5E3C5DC625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CEB8F8F-21FD-4798-82E6-17E608260C79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872F66C3-645E-4057-95E7-E334F9AF7119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31D57B9-48E4-4B8B-9CAC-EE5CE257F0A8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06D5E55-FB95-47CD-8A1C-5FC5F424458E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BA7C14E-0AFC-4269-A0A4-365627442708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3C6883B6-F341-46FC-8801-E5EEB6807A3A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C80F992-3A77-4965-BEEC-01D8D134679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F65E46A-C171-4A3A-8425-1F66322063C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6B7FE46-EBCF-45CB-8367-0311807AD62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18A1094-C9E6-4088-A35A-0C744339861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D5C44CB-B505-4966-8990-C2AEE33E706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1B3080-9016-40F2-A9AC-73E184BF72EC}"/>
              </a:ext>
            </a:extLst>
          </p:cNvPr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0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" name="Group 160">
            <a:extLst>
              <a:ext uri="{FF2B5EF4-FFF2-40B4-BE49-F238E27FC236}">
                <a16:creationId xmlns:a16="http://schemas.microsoft.com/office/drawing/2014/main" id="{C5330B73-B107-4B47-8869-A47C7411D0CE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161">
              <a:extLst>
                <a:ext uri="{FF2B5EF4-FFF2-40B4-BE49-F238E27FC236}">
                  <a16:creationId xmlns:a16="http://schemas.microsoft.com/office/drawing/2014/main" id="{89D49CDB-3C03-4B9C-9815-337291E74778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62">
              <a:extLst>
                <a:ext uri="{FF2B5EF4-FFF2-40B4-BE49-F238E27FC236}">
                  <a16:creationId xmlns:a16="http://schemas.microsoft.com/office/drawing/2014/main" id="{65C970F2-B021-48B6-983E-1267B3E89F62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63">
              <a:extLst>
                <a:ext uri="{FF2B5EF4-FFF2-40B4-BE49-F238E27FC236}">
                  <a16:creationId xmlns:a16="http://schemas.microsoft.com/office/drawing/2014/main" id="{62B547C6-8CA0-406F-B6CB-669C3735054E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64">
              <a:extLst>
                <a:ext uri="{FF2B5EF4-FFF2-40B4-BE49-F238E27FC236}">
                  <a16:creationId xmlns:a16="http://schemas.microsoft.com/office/drawing/2014/main" id="{D88730D0-D58C-4BD8-B7F3-7624110EB878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65">
              <a:extLst>
                <a:ext uri="{FF2B5EF4-FFF2-40B4-BE49-F238E27FC236}">
                  <a16:creationId xmlns:a16="http://schemas.microsoft.com/office/drawing/2014/main" id="{9648F805-35C3-43AC-8C0D-EA52C34A2A9D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6">
              <a:extLst>
                <a:ext uri="{FF2B5EF4-FFF2-40B4-BE49-F238E27FC236}">
                  <a16:creationId xmlns:a16="http://schemas.microsoft.com/office/drawing/2014/main" id="{B745D54D-D2FF-4604-A86A-AE99949AC70F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67">
              <a:extLst>
                <a:ext uri="{FF2B5EF4-FFF2-40B4-BE49-F238E27FC236}">
                  <a16:creationId xmlns:a16="http://schemas.microsoft.com/office/drawing/2014/main" id="{04A8B754-4385-42DB-A920-1CE154420059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68">
              <a:extLst>
                <a:ext uri="{FF2B5EF4-FFF2-40B4-BE49-F238E27FC236}">
                  <a16:creationId xmlns:a16="http://schemas.microsoft.com/office/drawing/2014/main" id="{D02A88F8-3F0D-45E5-BEDA-598F0D0E4EDD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69">
              <a:extLst>
                <a:ext uri="{FF2B5EF4-FFF2-40B4-BE49-F238E27FC236}">
                  <a16:creationId xmlns:a16="http://schemas.microsoft.com/office/drawing/2014/main" id="{06F0E897-00E7-4FE3-8CA6-464C4BC323F5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70">
              <a:extLst>
                <a:ext uri="{FF2B5EF4-FFF2-40B4-BE49-F238E27FC236}">
                  <a16:creationId xmlns:a16="http://schemas.microsoft.com/office/drawing/2014/main" id="{1AF52FEF-7932-4728-B822-CC8BB93A1B6E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1">
              <a:extLst>
                <a:ext uri="{FF2B5EF4-FFF2-40B4-BE49-F238E27FC236}">
                  <a16:creationId xmlns:a16="http://schemas.microsoft.com/office/drawing/2014/main" id="{4DA2ACA1-34A2-41EF-BD8A-3D1BCAB8A98C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72">
              <a:extLst>
                <a:ext uri="{FF2B5EF4-FFF2-40B4-BE49-F238E27FC236}">
                  <a16:creationId xmlns:a16="http://schemas.microsoft.com/office/drawing/2014/main" id="{4CC7BF48-74FD-45F1-AF9A-E6B17A817A50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3">
              <a:extLst>
                <a:ext uri="{FF2B5EF4-FFF2-40B4-BE49-F238E27FC236}">
                  <a16:creationId xmlns:a16="http://schemas.microsoft.com/office/drawing/2014/main" id="{0D94EAFB-DF9D-4B06-AD74-4E637E8DF3A8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4">
              <a:extLst>
                <a:ext uri="{FF2B5EF4-FFF2-40B4-BE49-F238E27FC236}">
                  <a16:creationId xmlns:a16="http://schemas.microsoft.com/office/drawing/2014/main" id="{52F4CC62-5D62-48FB-89C1-1E1994AF65D9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5">
              <a:extLst>
                <a:ext uri="{FF2B5EF4-FFF2-40B4-BE49-F238E27FC236}">
                  <a16:creationId xmlns:a16="http://schemas.microsoft.com/office/drawing/2014/main" id="{0020306E-A437-42C0-BA84-5B7C3B83C287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76">
              <a:extLst>
                <a:ext uri="{FF2B5EF4-FFF2-40B4-BE49-F238E27FC236}">
                  <a16:creationId xmlns:a16="http://schemas.microsoft.com/office/drawing/2014/main" id="{2717E636-3B9C-42E9-86ED-0F3E92685424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177">
              <a:extLst>
                <a:ext uri="{FF2B5EF4-FFF2-40B4-BE49-F238E27FC236}">
                  <a16:creationId xmlns:a16="http://schemas.microsoft.com/office/drawing/2014/main" id="{68133AA7-6DB7-4792-AAF3-3E046ADC22AF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Straight Connector 195">
                <a:extLst>
                  <a:ext uri="{FF2B5EF4-FFF2-40B4-BE49-F238E27FC236}">
                    <a16:creationId xmlns:a16="http://schemas.microsoft.com/office/drawing/2014/main" id="{B49AFF1B-6F4B-4CD7-8999-FDD3671FCF2C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196">
                <a:extLst>
                  <a:ext uri="{FF2B5EF4-FFF2-40B4-BE49-F238E27FC236}">
                    <a16:creationId xmlns:a16="http://schemas.microsoft.com/office/drawing/2014/main" id="{E5656845-1869-4148-B3C3-ED2E46205D90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97">
                <a:extLst>
                  <a:ext uri="{FF2B5EF4-FFF2-40B4-BE49-F238E27FC236}">
                    <a16:creationId xmlns:a16="http://schemas.microsoft.com/office/drawing/2014/main" id="{BF1DC66F-F53D-4A6E-8175-8F942F8952A6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98">
                <a:extLst>
                  <a:ext uri="{FF2B5EF4-FFF2-40B4-BE49-F238E27FC236}">
                    <a16:creationId xmlns:a16="http://schemas.microsoft.com/office/drawing/2014/main" id="{D8BEA0A7-2996-4996-B0E0-42DCA8883A96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99">
                <a:extLst>
                  <a:ext uri="{FF2B5EF4-FFF2-40B4-BE49-F238E27FC236}">
                    <a16:creationId xmlns:a16="http://schemas.microsoft.com/office/drawing/2014/main" id="{8BAD2658-6728-4750-A636-D68CACCE44B2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200">
                <a:extLst>
                  <a:ext uri="{FF2B5EF4-FFF2-40B4-BE49-F238E27FC236}">
                    <a16:creationId xmlns:a16="http://schemas.microsoft.com/office/drawing/2014/main" id="{6AEAD4E5-055B-4E81-A95E-B99E673D10D4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Straight Connector 206">
                  <a:extLst>
                    <a:ext uri="{FF2B5EF4-FFF2-40B4-BE49-F238E27FC236}">
                      <a16:creationId xmlns:a16="http://schemas.microsoft.com/office/drawing/2014/main" id="{BA230A81-A75F-4F41-8AFB-281410836914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207">
                  <a:extLst>
                    <a:ext uri="{FF2B5EF4-FFF2-40B4-BE49-F238E27FC236}">
                      <a16:creationId xmlns:a16="http://schemas.microsoft.com/office/drawing/2014/main" id="{D0A699F9-92A2-47DF-A7D3-12353CAD8616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208">
                  <a:extLst>
                    <a:ext uri="{FF2B5EF4-FFF2-40B4-BE49-F238E27FC236}">
                      <a16:creationId xmlns:a16="http://schemas.microsoft.com/office/drawing/2014/main" id="{60B8FAD2-F610-4705-8B1C-52A5E6BF4962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209">
                  <a:extLst>
                    <a:ext uri="{FF2B5EF4-FFF2-40B4-BE49-F238E27FC236}">
                      <a16:creationId xmlns:a16="http://schemas.microsoft.com/office/drawing/2014/main" id="{57059965-2C2B-4272-87FC-C9E10F087342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210">
                  <a:extLst>
                    <a:ext uri="{FF2B5EF4-FFF2-40B4-BE49-F238E27FC236}">
                      <a16:creationId xmlns:a16="http://schemas.microsoft.com/office/drawing/2014/main" id="{E071A0A8-2236-489E-8DB7-E932E0DF4B32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201">
                <a:extLst>
                  <a:ext uri="{FF2B5EF4-FFF2-40B4-BE49-F238E27FC236}">
                    <a16:creationId xmlns:a16="http://schemas.microsoft.com/office/drawing/2014/main" id="{A27D9DEE-69C4-4BF0-A381-099E0388CBD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202">
                <a:extLst>
                  <a:ext uri="{FF2B5EF4-FFF2-40B4-BE49-F238E27FC236}">
                    <a16:creationId xmlns:a16="http://schemas.microsoft.com/office/drawing/2014/main" id="{8AE5BB07-1E93-406B-9767-EAC758D6CDA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03">
                <a:extLst>
                  <a:ext uri="{FF2B5EF4-FFF2-40B4-BE49-F238E27FC236}">
                    <a16:creationId xmlns:a16="http://schemas.microsoft.com/office/drawing/2014/main" id="{2ECFB8BE-4C9B-407C-91CE-A4F33393936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04">
                <a:extLst>
                  <a:ext uri="{FF2B5EF4-FFF2-40B4-BE49-F238E27FC236}">
                    <a16:creationId xmlns:a16="http://schemas.microsoft.com/office/drawing/2014/main" id="{58347BE7-C3B1-43B5-98B7-AA038933297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05">
                <a:extLst>
                  <a:ext uri="{FF2B5EF4-FFF2-40B4-BE49-F238E27FC236}">
                    <a16:creationId xmlns:a16="http://schemas.microsoft.com/office/drawing/2014/main" id="{F66CF8CE-BB30-42D5-9427-404115E1A67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178">
              <a:extLst>
                <a:ext uri="{FF2B5EF4-FFF2-40B4-BE49-F238E27FC236}">
                  <a16:creationId xmlns:a16="http://schemas.microsoft.com/office/drawing/2014/main" id="{9FC9675F-E9B3-40CB-A502-FDFBAD69FD0C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Straight Connector 179">
                <a:extLst>
                  <a:ext uri="{FF2B5EF4-FFF2-40B4-BE49-F238E27FC236}">
                    <a16:creationId xmlns:a16="http://schemas.microsoft.com/office/drawing/2014/main" id="{9AB8EF98-2B78-4FF5-9F8A-216607B1E28E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80">
                <a:extLst>
                  <a:ext uri="{FF2B5EF4-FFF2-40B4-BE49-F238E27FC236}">
                    <a16:creationId xmlns:a16="http://schemas.microsoft.com/office/drawing/2014/main" id="{6C17DDE5-A798-488D-8A6E-2CD382A00089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81">
                <a:extLst>
                  <a:ext uri="{FF2B5EF4-FFF2-40B4-BE49-F238E27FC236}">
                    <a16:creationId xmlns:a16="http://schemas.microsoft.com/office/drawing/2014/main" id="{941E3B9C-9B7F-4734-BEBF-961A1DEAAB9C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82">
                <a:extLst>
                  <a:ext uri="{FF2B5EF4-FFF2-40B4-BE49-F238E27FC236}">
                    <a16:creationId xmlns:a16="http://schemas.microsoft.com/office/drawing/2014/main" id="{1601F2F1-9DA8-4A05-9080-89B06F588490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83">
                <a:extLst>
                  <a:ext uri="{FF2B5EF4-FFF2-40B4-BE49-F238E27FC236}">
                    <a16:creationId xmlns:a16="http://schemas.microsoft.com/office/drawing/2014/main" id="{62F209B4-13EF-45AC-B6B1-FB9AAF506398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184">
                <a:extLst>
                  <a:ext uri="{FF2B5EF4-FFF2-40B4-BE49-F238E27FC236}">
                    <a16:creationId xmlns:a16="http://schemas.microsoft.com/office/drawing/2014/main" id="{6ED8D86D-44D7-4BE4-A180-7566C3381F39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Straight Connector 190">
                  <a:extLst>
                    <a:ext uri="{FF2B5EF4-FFF2-40B4-BE49-F238E27FC236}">
                      <a16:creationId xmlns:a16="http://schemas.microsoft.com/office/drawing/2014/main" id="{6F7A50A8-2BBD-4D01-A3E0-05D298F75251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191">
                  <a:extLst>
                    <a:ext uri="{FF2B5EF4-FFF2-40B4-BE49-F238E27FC236}">
                      <a16:creationId xmlns:a16="http://schemas.microsoft.com/office/drawing/2014/main" id="{FFAAFF94-3CF5-4BA3-908B-74E63A3005D7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192">
                  <a:extLst>
                    <a:ext uri="{FF2B5EF4-FFF2-40B4-BE49-F238E27FC236}">
                      <a16:creationId xmlns:a16="http://schemas.microsoft.com/office/drawing/2014/main" id="{93850B62-AA04-4561-B854-EBF0B76DD98A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193">
                  <a:extLst>
                    <a:ext uri="{FF2B5EF4-FFF2-40B4-BE49-F238E27FC236}">
                      <a16:creationId xmlns:a16="http://schemas.microsoft.com/office/drawing/2014/main" id="{80E782B8-688C-41DF-A3DA-F27DE63DA5D5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194">
                  <a:extLst>
                    <a:ext uri="{FF2B5EF4-FFF2-40B4-BE49-F238E27FC236}">
                      <a16:creationId xmlns:a16="http://schemas.microsoft.com/office/drawing/2014/main" id="{90A39F14-33D2-4D7D-83DB-2EC1369B2C84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Connector 185">
                <a:extLst>
                  <a:ext uri="{FF2B5EF4-FFF2-40B4-BE49-F238E27FC236}">
                    <a16:creationId xmlns:a16="http://schemas.microsoft.com/office/drawing/2014/main" id="{103267E1-47FD-4D0F-8C71-D99BEF5B7F7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86">
                <a:extLst>
                  <a:ext uri="{FF2B5EF4-FFF2-40B4-BE49-F238E27FC236}">
                    <a16:creationId xmlns:a16="http://schemas.microsoft.com/office/drawing/2014/main" id="{D96CA9C3-C2A5-4564-8827-BCB6E070A83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87">
                <a:extLst>
                  <a:ext uri="{FF2B5EF4-FFF2-40B4-BE49-F238E27FC236}">
                    <a16:creationId xmlns:a16="http://schemas.microsoft.com/office/drawing/2014/main" id="{7F124C6A-BB67-435E-846A-210A7500CBE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88">
                <a:extLst>
                  <a:ext uri="{FF2B5EF4-FFF2-40B4-BE49-F238E27FC236}">
                    <a16:creationId xmlns:a16="http://schemas.microsoft.com/office/drawing/2014/main" id="{F9F0E924-80D3-4A52-8B26-22E17D1C4B2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89">
                <a:extLst>
                  <a:ext uri="{FF2B5EF4-FFF2-40B4-BE49-F238E27FC236}">
                    <a16:creationId xmlns:a16="http://schemas.microsoft.com/office/drawing/2014/main" id="{8E361480-C13A-4332-B859-F25E21FDD19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182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EB41E8B-5D7E-45F4-A6C4-57BFA9A553CF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9">
              <a:extLst>
                <a:ext uri="{FF2B5EF4-FFF2-40B4-BE49-F238E27FC236}">
                  <a16:creationId xmlns:a16="http://schemas.microsoft.com/office/drawing/2014/main" id="{C9D8645D-37C2-418D-9DE4-ED872B3A69B9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0">
              <a:extLst>
                <a:ext uri="{FF2B5EF4-FFF2-40B4-BE49-F238E27FC236}">
                  <a16:creationId xmlns:a16="http://schemas.microsoft.com/office/drawing/2014/main" id="{A1413DE7-FF14-4359-AF45-9FB09ACB47C1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1">
              <a:extLst>
                <a:ext uri="{FF2B5EF4-FFF2-40B4-BE49-F238E27FC236}">
                  <a16:creationId xmlns:a16="http://schemas.microsoft.com/office/drawing/2014/main" id="{5900C7C4-22AD-4551-88B5-F2AE4E4D7BDF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63A389AE-64DA-4FFD-BE60-7D19AE8AF4D0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>
              <a:extLst>
                <a:ext uri="{FF2B5EF4-FFF2-40B4-BE49-F238E27FC236}">
                  <a16:creationId xmlns:a16="http://schemas.microsoft.com/office/drawing/2014/main" id="{76124352-407B-44B1-84C5-5CAA6066BE80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982EA29A-3CE5-4E78-B954-10397BDDED5E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>
              <a:extLst>
                <a:ext uri="{FF2B5EF4-FFF2-40B4-BE49-F238E27FC236}">
                  <a16:creationId xmlns:a16="http://schemas.microsoft.com/office/drawing/2014/main" id="{A6F7F2BA-CDE6-4440-9FD7-41FA6B732FBE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86C628B8-BDD0-47BB-AD47-496A72DA4C9F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7">
              <a:extLst>
                <a:ext uri="{FF2B5EF4-FFF2-40B4-BE49-F238E27FC236}">
                  <a16:creationId xmlns:a16="http://schemas.microsoft.com/office/drawing/2014/main" id="{F35701B7-EB03-4C60-813D-01723964DAFD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6A6E5200-9D18-40E3-82D4-0AA7C4449625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82A5CF06-C9DC-4927-A00E-F5AAF1AAC507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AE6EB44D-3FE4-4087-8F81-E3554ECA4F6F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9EE1E87A-8D4B-4F75-8BB6-B0B6AA436883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A6DE0BAF-9ED5-4646-A7FC-6C2C0664CCAE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E639098F-43F2-41EA-8DA3-3E621C0CFA8A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B33A4AC-1566-4AB7-8F0C-C1461D24A636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10F8F436-BA79-4A9B-87BE-AAEE540E5003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3">
                <a:extLst>
                  <a:ext uri="{FF2B5EF4-FFF2-40B4-BE49-F238E27FC236}">
                    <a16:creationId xmlns:a16="http://schemas.microsoft.com/office/drawing/2014/main" id="{E0A7A7D8-1F9E-4E91-BD1F-D84C40D1A8E1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4">
                <a:extLst>
                  <a:ext uri="{FF2B5EF4-FFF2-40B4-BE49-F238E27FC236}">
                    <a16:creationId xmlns:a16="http://schemas.microsoft.com/office/drawing/2014/main" id="{609F63A7-7B2A-43DB-952C-B56835CA1D28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5">
                <a:extLst>
                  <a:ext uri="{FF2B5EF4-FFF2-40B4-BE49-F238E27FC236}">
                    <a16:creationId xmlns:a16="http://schemas.microsoft.com/office/drawing/2014/main" id="{2A918D10-6231-4132-9A14-B442021C590A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6">
                <a:extLst>
                  <a:ext uri="{FF2B5EF4-FFF2-40B4-BE49-F238E27FC236}">
                    <a16:creationId xmlns:a16="http://schemas.microsoft.com/office/drawing/2014/main" id="{7862A605-517B-4608-A100-6276BE2FB3F8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7">
                <a:extLst>
                  <a:ext uri="{FF2B5EF4-FFF2-40B4-BE49-F238E27FC236}">
                    <a16:creationId xmlns:a16="http://schemas.microsoft.com/office/drawing/2014/main" id="{2937EFD8-3A2F-4473-BFD7-8B318B225ED7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8">
                <a:extLst>
                  <a:ext uri="{FF2B5EF4-FFF2-40B4-BE49-F238E27FC236}">
                    <a16:creationId xmlns:a16="http://schemas.microsoft.com/office/drawing/2014/main" id="{CA8222BC-6724-4BB9-90F3-CF7368E32A61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4">
                  <a:extLst>
                    <a:ext uri="{FF2B5EF4-FFF2-40B4-BE49-F238E27FC236}">
                      <a16:creationId xmlns:a16="http://schemas.microsoft.com/office/drawing/2014/main" id="{2539980D-79B7-4AAA-B69C-62E2F167BF2A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5">
                  <a:extLst>
                    <a:ext uri="{FF2B5EF4-FFF2-40B4-BE49-F238E27FC236}">
                      <a16:creationId xmlns:a16="http://schemas.microsoft.com/office/drawing/2014/main" id="{1EC9C389-6523-48F2-AD72-AC7293891430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6">
                  <a:extLst>
                    <a:ext uri="{FF2B5EF4-FFF2-40B4-BE49-F238E27FC236}">
                      <a16:creationId xmlns:a16="http://schemas.microsoft.com/office/drawing/2014/main" id="{10CDB9DD-C7BE-47AA-ABA0-83A899B65F8F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7">
                  <a:extLst>
                    <a:ext uri="{FF2B5EF4-FFF2-40B4-BE49-F238E27FC236}">
                      <a16:creationId xmlns:a16="http://schemas.microsoft.com/office/drawing/2014/main" id="{E922C4E1-93B9-40FD-B4BD-B0978627F6AE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8">
                  <a:extLst>
                    <a:ext uri="{FF2B5EF4-FFF2-40B4-BE49-F238E27FC236}">
                      <a16:creationId xmlns:a16="http://schemas.microsoft.com/office/drawing/2014/main" id="{8FFBEC97-1F44-4E91-9DA3-39435150DA26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9">
                <a:extLst>
                  <a:ext uri="{FF2B5EF4-FFF2-40B4-BE49-F238E27FC236}">
                    <a16:creationId xmlns:a16="http://schemas.microsoft.com/office/drawing/2014/main" id="{7BC9CEB0-F112-47B8-A970-31CBAC2699B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50">
                <a:extLst>
                  <a:ext uri="{FF2B5EF4-FFF2-40B4-BE49-F238E27FC236}">
                    <a16:creationId xmlns:a16="http://schemas.microsoft.com/office/drawing/2014/main" id="{B4FE1F8B-6C64-48AD-A242-A893A56B903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1">
                <a:extLst>
                  <a:ext uri="{FF2B5EF4-FFF2-40B4-BE49-F238E27FC236}">
                    <a16:creationId xmlns:a16="http://schemas.microsoft.com/office/drawing/2014/main" id="{F3D9A589-6F47-4923-B08D-967AC8AE40B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2">
                <a:extLst>
                  <a:ext uri="{FF2B5EF4-FFF2-40B4-BE49-F238E27FC236}">
                    <a16:creationId xmlns:a16="http://schemas.microsoft.com/office/drawing/2014/main" id="{6285B41A-5510-4BF8-AFE8-13913274C11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3">
                <a:extLst>
                  <a:ext uri="{FF2B5EF4-FFF2-40B4-BE49-F238E27FC236}">
                    <a16:creationId xmlns:a16="http://schemas.microsoft.com/office/drawing/2014/main" id="{3B020D67-F323-448F-B0E3-1C74519E213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E6CAB30A-31C6-46D4-8343-83D93858CFC5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7">
                <a:extLst>
                  <a:ext uri="{FF2B5EF4-FFF2-40B4-BE49-F238E27FC236}">
                    <a16:creationId xmlns:a16="http://schemas.microsoft.com/office/drawing/2014/main" id="{CC9250F1-C841-40AE-BC10-893BA9A3E7F5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8">
                <a:extLst>
                  <a:ext uri="{FF2B5EF4-FFF2-40B4-BE49-F238E27FC236}">
                    <a16:creationId xmlns:a16="http://schemas.microsoft.com/office/drawing/2014/main" id="{6959627A-861B-4333-B968-DF10BADBEAD7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9">
                <a:extLst>
                  <a:ext uri="{FF2B5EF4-FFF2-40B4-BE49-F238E27FC236}">
                    <a16:creationId xmlns:a16="http://schemas.microsoft.com/office/drawing/2014/main" id="{D1698495-6644-4750-AD08-3717B7A0D865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0">
                <a:extLst>
                  <a:ext uri="{FF2B5EF4-FFF2-40B4-BE49-F238E27FC236}">
                    <a16:creationId xmlns:a16="http://schemas.microsoft.com/office/drawing/2014/main" id="{200E678E-BD11-4E69-BBC8-5223E5DD325A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1">
                <a:extLst>
                  <a:ext uri="{FF2B5EF4-FFF2-40B4-BE49-F238E27FC236}">
                    <a16:creationId xmlns:a16="http://schemas.microsoft.com/office/drawing/2014/main" id="{AD85ED6F-7084-4450-B6B7-D4BE141EC949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E9AF881B-F9AB-4ADD-AEAF-10E8809BBBF0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8">
                  <a:extLst>
                    <a:ext uri="{FF2B5EF4-FFF2-40B4-BE49-F238E27FC236}">
                      <a16:creationId xmlns:a16="http://schemas.microsoft.com/office/drawing/2014/main" id="{9EC91441-7D7F-4DC3-A940-02F470F52800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9">
                  <a:extLst>
                    <a:ext uri="{FF2B5EF4-FFF2-40B4-BE49-F238E27FC236}">
                      <a16:creationId xmlns:a16="http://schemas.microsoft.com/office/drawing/2014/main" id="{01DD8CC9-3496-4E48-B374-4C2B2306FCEA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40">
                  <a:extLst>
                    <a:ext uri="{FF2B5EF4-FFF2-40B4-BE49-F238E27FC236}">
                      <a16:creationId xmlns:a16="http://schemas.microsoft.com/office/drawing/2014/main" id="{50E7EC0F-14B9-4255-A6D2-31362F7E605F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1">
                  <a:extLst>
                    <a:ext uri="{FF2B5EF4-FFF2-40B4-BE49-F238E27FC236}">
                      <a16:creationId xmlns:a16="http://schemas.microsoft.com/office/drawing/2014/main" id="{65C094EC-4C2A-41E3-BE99-37EFF5152015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2">
                  <a:extLst>
                    <a:ext uri="{FF2B5EF4-FFF2-40B4-BE49-F238E27FC236}">
                      <a16:creationId xmlns:a16="http://schemas.microsoft.com/office/drawing/2014/main" id="{8077195A-73CA-4EA1-A643-6A1E7DD9EEE1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3">
                <a:extLst>
                  <a:ext uri="{FF2B5EF4-FFF2-40B4-BE49-F238E27FC236}">
                    <a16:creationId xmlns:a16="http://schemas.microsoft.com/office/drawing/2014/main" id="{AB36EBBF-FCE9-4F00-96C9-11174C311AD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4">
                <a:extLst>
                  <a:ext uri="{FF2B5EF4-FFF2-40B4-BE49-F238E27FC236}">
                    <a16:creationId xmlns:a16="http://schemas.microsoft.com/office/drawing/2014/main" id="{751A4A1C-17EC-47DA-AE06-A34A64CB5AC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5">
                <a:extLst>
                  <a:ext uri="{FF2B5EF4-FFF2-40B4-BE49-F238E27FC236}">
                    <a16:creationId xmlns:a16="http://schemas.microsoft.com/office/drawing/2014/main" id="{3440C93D-61F3-4D3B-BEC1-D2CCFD03055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6">
                <a:extLst>
                  <a:ext uri="{FF2B5EF4-FFF2-40B4-BE49-F238E27FC236}">
                    <a16:creationId xmlns:a16="http://schemas.microsoft.com/office/drawing/2014/main" id="{8BEE085A-E8E3-48B5-AEBD-A95EF48C8BA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7">
                <a:extLst>
                  <a:ext uri="{FF2B5EF4-FFF2-40B4-BE49-F238E27FC236}">
                    <a16:creationId xmlns:a16="http://schemas.microsoft.com/office/drawing/2014/main" id="{0CD1C0D4-BC66-4304-BB0F-107E68DD4CD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6">
            <a:extLst>
              <a:ext uri="{FF2B5EF4-FFF2-40B4-BE49-F238E27FC236}">
                <a16:creationId xmlns:a16="http://schemas.microsoft.com/office/drawing/2014/main" id="{3E692ED5-A78D-45E4-B9C9-9FDBA50D8C06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96897B-9F1A-461D-B4A3-05C4D68FC7FC}"/>
              </a:ext>
            </a:extLst>
          </p:cNvPr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51B2453-8663-4C69-AF73-9FD7B1DEC5D0}" type="datetime1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4" name="Group 95">
            <a:extLst>
              <a:ext uri="{FF2B5EF4-FFF2-40B4-BE49-F238E27FC236}">
                <a16:creationId xmlns:a16="http://schemas.microsoft.com/office/drawing/2014/main" id="{AA141342-2786-4D03-A24E-A92003E0840B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5" name="Straight Connector 96">
              <a:extLst>
                <a:ext uri="{FF2B5EF4-FFF2-40B4-BE49-F238E27FC236}">
                  <a16:creationId xmlns:a16="http://schemas.microsoft.com/office/drawing/2014/main" id="{2E190FE2-6130-4329-8D5E-8DDF5911865D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7">
              <a:extLst>
                <a:ext uri="{FF2B5EF4-FFF2-40B4-BE49-F238E27FC236}">
                  <a16:creationId xmlns:a16="http://schemas.microsoft.com/office/drawing/2014/main" id="{951C5EFB-4622-4E35-9841-68135DD75033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98">
              <a:extLst>
                <a:ext uri="{FF2B5EF4-FFF2-40B4-BE49-F238E27FC236}">
                  <a16:creationId xmlns:a16="http://schemas.microsoft.com/office/drawing/2014/main" id="{6D3386A0-96DB-4405-B198-71C15E10E681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99">
              <a:extLst>
                <a:ext uri="{FF2B5EF4-FFF2-40B4-BE49-F238E27FC236}">
                  <a16:creationId xmlns:a16="http://schemas.microsoft.com/office/drawing/2014/main" id="{62DCD102-DBA5-47BE-ADB7-18624E5A877E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00">
              <a:extLst>
                <a:ext uri="{FF2B5EF4-FFF2-40B4-BE49-F238E27FC236}">
                  <a16:creationId xmlns:a16="http://schemas.microsoft.com/office/drawing/2014/main" id="{1CC9157D-5D52-49C8-865E-FF50D01945E4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01">
              <a:extLst>
                <a:ext uri="{FF2B5EF4-FFF2-40B4-BE49-F238E27FC236}">
                  <a16:creationId xmlns:a16="http://schemas.microsoft.com/office/drawing/2014/main" id="{C4DAA534-9DB2-44DC-80D3-7B8893E7CD85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02">
              <a:extLst>
                <a:ext uri="{FF2B5EF4-FFF2-40B4-BE49-F238E27FC236}">
                  <a16:creationId xmlns:a16="http://schemas.microsoft.com/office/drawing/2014/main" id="{7D1DBA8B-21EA-4D41-A000-43D98DEDECB1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3">
              <a:extLst>
                <a:ext uri="{FF2B5EF4-FFF2-40B4-BE49-F238E27FC236}">
                  <a16:creationId xmlns:a16="http://schemas.microsoft.com/office/drawing/2014/main" id="{099C49D8-D024-4B18-A5E3-2483370A64E3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04">
              <a:extLst>
                <a:ext uri="{FF2B5EF4-FFF2-40B4-BE49-F238E27FC236}">
                  <a16:creationId xmlns:a16="http://schemas.microsoft.com/office/drawing/2014/main" id="{AAE7A762-214E-49EF-8FC4-9B40B830023F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05">
              <a:extLst>
                <a:ext uri="{FF2B5EF4-FFF2-40B4-BE49-F238E27FC236}">
                  <a16:creationId xmlns:a16="http://schemas.microsoft.com/office/drawing/2014/main" id="{910653A7-1AA5-4356-A711-32296D6B2F88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06">
              <a:extLst>
                <a:ext uri="{FF2B5EF4-FFF2-40B4-BE49-F238E27FC236}">
                  <a16:creationId xmlns:a16="http://schemas.microsoft.com/office/drawing/2014/main" id="{CEF1F6E6-5D9E-40D0-ADC3-3B0339B76BEA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07">
              <a:extLst>
                <a:ext uri="{FF2B5EF4-FFF2-40B4-BE49-F238E27FC236}">
                  <a16:creationId xmlns:a16="http://schemas.microsoft.com/office/drawing/2014/main" id="{6AE4A461-0483-403A-B02B-9680768AB6EA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08">
              <a:extLst>
                <a:ext uri="{FF2B5EF4-FFF2-40B4-BE49-F238E27FC236}">
                  <a16:creationId xmlns:a16="http://schemas.microsoft.com/office/drawing/2014/main" id="{C64462FB-D34B-405C-8513-8EBF933D6F76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9">
              <a:extLst>
                <a:ext uri="{FF2B5EF4-FFF2-40B4-BE49-F238E27FC236}">
                  <a16:creationId xmlns:a16="http://schemas.microsoft.com/office/drawing/2014/main" id="{0BD92ACA-7E6E-4E35-8851-5ECFB2D10589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10">
              <a:extLst>
                <a:ext uri="{FF2B5EF4-FFF2-40B4-BE49-F238E27FC236}">
                  <a16:creationId xmlns:a16="http://schemas.microsoft.com/office/drawing/2014/main" id="{45FEE71C-9A34-420F-803C-44C6A2AF3AFA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1">
              <a:extLst>
                <a:ext uri="{FF2B5EF4-FFF2-40B4-BE49-F238E27FC236}">
                  <a16:creationId xmlns:a16="http://schemas.microsoft.com/office/drawing/2014/main" id="{8FF63717-8BF2-48C2-A8D8-31A332B300DC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112">
              <a:extLst>
                <a:ext uri="{FF2B5EF4-FFF2-40B4-BE49-F238E27FC236}">
                  <a16:creationId xmlns:a16="http://schemas.microsoft.com/office/drawing/2014/main" id="{EC3FD2FC-FFEB-4916-B799-8E3F393FC2EE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9" name="Straight Connector 130">
                <a:extLst>
                  <a:ext uri="{FF2B5EF4-FFF2-40B4-BE49-F238E27FC236}">
                    <a16:creationId xmlns:a16="http://schemas.microsoft.com/office/drawing/2014/main" id="{A4AB5A80-5F61-4048-AEC0-08A2848EFCD3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131">
                <a:extLst>
                  <a:ext uri="{FF2B5EF4-FFF2-40B4-BE49-F238E27FC236}">
                    <a16:creationId xmlns:a16="http://schemas.microsoft.com/office/drawing/2014/main" id="{4AF3004A-352D-46C7-ABA2-2173F38273F6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132">
                <a:extLst>
                  <a:ext uri="{FF2B5EF4-FFF2-40B4-BE49-F238E27FC236}">
                    <a16:creationId xmlns:a16="http://schemas.microsoft.com/office/drawing/2014/main" id="{AE10BEA4-D795-401A-9235-AC97988E83FB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133">
                <a:extLst>
                  <a:ext uri="{FF2B5EF4-FFF2-40B4-BE49-F238E27FC236}">
                    <a16:creationId xmlns:a16="http://schemas.microsoft.com/office/drawing/2014/main" id="{83908E42-8610-45EA-86E0-62888E5480CA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34">
                <a:extLst>
                  <a:ext uri="{FF2B5EF4-FFF2-40B4-BE49-F238E27FC236}">
                    <a16:creationId xmlns:a16="http://schemas.microsoft.com/office/drawing/2014/main" id="{0866E24E-DB49-439F-ACB4-D9D75C0A13C5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Group 135">
                <a:extLst>
                  <a:ext uri="{FF2B5EF4-FFF2-40B4-BE49-F238E27FC236}">
                    <a16:creationId xmlns:a16="http://schemas.microsoft.com/office/drawing/2014/main" id="{D403F61C-1828-4DA7-8752-95F703B0AE1A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0" name="Straight Connector 141">
                  <a:extLst>
                    <a:ext uri="{FF2B5EF4-FFF2-40B4-BE49-F238E27FC236}">
                      <a16:creationId xmlns:a16="http://schemas.microsoft.com/office/drawing/2014/main" id="{A30A50D3-9158-43B4-985E-04DEE0638C2B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142">
                  <a:extLst>
                    <a:ext uri="{FF2B5EF4-FFF2-40B4-BE49-F238E27FC236}">
                      <a16:creationId xmlns:a16="http://schemas.microsoft.com/office/drawing/2014/main" id="{7C097CB3-DCFA-41AA-AA0B-386573585F61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143">
                  <a:extLst>
                    <a:ext uri="{FF2B5EF4-FFF2-40B4-BE49-F238E27FC236}">
                      <a16:creationId xmlns:a16="http://schemas.microsoft.com/office/drawing/2014/main" id="{9643A73F-F90B-448D-9925-8641D8A77333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144">
                  <a:extLst>
                    <a:ext uri="{FF2B5EF4-FFF2-40B4-BE49-F238E27FC236}">
                      <a16:creationId xmlns:a16="http://schemas.microsoft.com/office/drawing/2014/main" id="{D86DEF27-B40A-4A8C-A3FA-1CEDA830D511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145">
                  <a:extLst>
                    <a:ext uri="{FF2B5EF4-FFF2-40B4-BE49-F238E27FC236}">
                      <a16:creationId xmlns:a16="http://schemas.microsoft.com/office/drawing/2014/main" id="{9EED9A11-562A-4393-B5BC-40D160F25D2B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136">
                <a:extLst>
                  <a:ext uri="{FF2B5EF4-FFF2-40B4-BE49-F238E27FC236}">
                    <a16:creationId xmlns:a16="http://schemas.microsoft.com/office/drawing/2014/main" id="{403E08A4-16E1-45B1-A7BB-2F6B3E87742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137">
                <a:extLst>
                  <a:ext uri="{FF2B5EF4-FFF2-40B4-BE49-F238E27FC236}">
                    <a16:creationId xmlns:a16="http://schemas.microsoft.com/office/drawing/2014/main" id="{F1636D49-FACD-474B-AAAB-3EAA2F3628E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138">
                <a:extLst>
                  <a:ext uri="{FF2B5EF4-FFF2-40B4-BE49-F238E27FC236}">
                    <a16:creationId xmlns:a16="http://schemas.microsoft.com/office/drawing/2014/main" id="{07DAEA6A-32B8-493B-99DA-7ADAF7875AE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39">
                <a:extLst>
                  <a:ext uri="{FF2B5EF4-FFF2-40B4-BE49-F238E27FC236}">
                    <a16:creationId xmlns:a16="http://schemas.microsoft.com/office/drawing/2014/main" id="{BCCC3AF6-8E92-4909-A11A-F5B736D0BCE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140">
                <a:extLst>
                  <a:ext uri="{FF2B5EF4-FFF2-40B4-BE49-F238E27FC236}">
                    <a16:creationId xmlns:a16="http://schemas.microsoft.com/office/drawing/2014/main" id="{3F288EC9-6812-4876-896B-8ECD190EA6C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113">
              <a:extLst>
                <a:ext uri="{FF2B5EF4-FFF2-40B4-BE49-F238E27FC236}">
                  <a16:creationId xmlns:a16="http://schemas.microsoft.com/office/drawing/2014/main" id="{3C6308EC-10E5-4E5F-A1E0-8B35876CAE15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3" name="Straight Connector 114">
                <a:extLst>
                  <a:ext uri="{FF2B5EF4-FFF2-40B4-BE49-F238E27FC236}">
                    <a16:creationId xmlns:a16="http://schemas.microsoft.com/office/drawing/2014/main" id="{37068382-82ED-4356-8A91-D7CADA395A5C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15">
                <a:extLst>
                  <a:ext uri="{FF2B5EF4-FFF2-40B4-BE49-F238E27FC236}">
                    <a16:creationId xmlns:a16="http://schemas.microsoft.com/office/drawing/2014/main" id="{02AD5BDC-D3FF-451A-BE83-DD8E583F931E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16">
                <a:extLst>
                  <a:ext uri="{FF2B5EF4-FFF2-40B4-BE49-F238E27FC236}">
                    <a16:creationId xmlns:a16="http://schemas.microsoft.com/office/drawing/2014/main" id="{E856CD2F-1CB1-4882-BC6D-B6F35BE2B363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17">
                <a:extLst>
                  <a:ext uri="{FF2B5EF4-FFF2-40B4-BE49-F238E27FC236}">
                    <a16:creationId xmlns:a16="http://schemas.microsoft.com/office/drawing/2014/main" id="{ABB7590F-DCEF-4B93-8374-F98112B92B77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18">
                <a:extLst>
                  <a:ext uri="{FF2B5EF4-FFF2-40B4-BE49-F238E27FC236}">
                    <a16:creationId xmlns:a16="http://schemas.microsoft.com/office/drawing/2014/main" id="{B55B9A9C-079C-49EA-BB9F-73DB7CEAAFA4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119">
                <a:extLst>
                  <a:ext uri="{FF2B5EF4-FFF2-40B4-BE49-F238E27FC236}">
                    <a16:creationId xmlns:a16="http://schemas.microsoft.com/office/drawing/2014/main" id="{7F62ECF2-236E-49C6-9BBF-F99C3206FB03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4" name="Straight Connector 125">
                  <a:extLst>
                    <a:ext uri="{FF2B5EF4-FFF2-40B4-BE49-F238E27FC236}">
                      <a16:creationId xmlns:a16="http://schemas.microsoft.com/office/drawing/2014/main" id="{32A2E2CA-6982-4993-83C7-6F17109A975D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126">
                  <a:extLst>
                    <a:ext uri="{FF2B5EF4-FFF2-40B4-BE49-F238E27FC236}">
                      <a16:creationId xmlns:a16="http://schemas.microsoft.com/office/drawing/2014/main" id="{E08203E7-CEB6-4281-8CAC-1714AAD8CC7F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127">
                  <a:extLst>
                    <a:ext uri="{FF2B5EF4-FFF2-40B4-BE49-F238E27FC236}">
                      <a16:creationId xmlns:a16="http://schemas.microsoft.com/office/drawing/2014/main" id="{85B51306-509C-4591-9BBE-7BEFDB40F46C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128">
                  <a:extLst>
                    <a:ext uri="{FF2B5EF4-FFF2-40B4-BE49-F238E27FC236}">
                      <a16:creationId xmlns:a16="http://schemas.microsoft.com/office/drawing/2014/main" id="{EE50CB01-D2B8-431F-985E-01EF2C0C7F46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129">
                  <a:extLst>
                    <a:ext uri="{FF2B5EF4-FFF2-40B4-BE49-F238E27FC236}">
                      <a16:creationId xmlns:a16="http://schemas.microsoft.com/office/drawing/2014/main" id="{D8E45925-3F70-41A4-BCC3-6CE0523FA3F1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120">
                <a:extLst>
                  <a:ext uri="{FF2B5EF4-FFF2-40B4-BE49-F238E27FC236}">
                    <a16:creationId xmlns:a16="http://schemas.microsoft.com/office/drawing/2014/main" id="{4050C190-1A47-406F-A594-9CF74887DC3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21">
                <a:extLst>
                  <a:ext uri="{FF2B5EF4-FFF2-40B4-BE49-F238E27FC236}">
                    <a16:creationId xmlns:a16="http://schemas.microsoft.com/office/drawing/2014/main" id="{2BF01745-9E17-4E8C-9604-8002CF08EFC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122">
                <a:extLst>
                  <a:ext uri="{FF2B5EF4-FFF2-40B4-BE49-F238E27FC236}">
                    <a16:creationId xmlns:a16="http://schemas.microsoft.com/office/drawing/2014/main" id="{2774D5E4-22A3-44FF-B83F-A746F50000E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23">
                <a:extLst>
                  <a:ext uri="{FF2B5EF4-FFF2-40B4-BE49-F238E27FC236}">
                    <a16:creationId xmlns:a16="http://schemas.microsoft.com/office/drawing/2014/main" id="{FC938FBF-11CD-4E76-8AC2-293E5C566BC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24">
                <a:extLst>
                  <a:ext uri="{FF2B5EF4-FFF2-40B4-BE49-F238E27FC236}">
                    <a16:creationId xmlns:a16="http://schemas.microsoft.com/office/drawing/2014/main" id="{C7DA6922-3F37-4440-9612-B86E8ECDC77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147">
            <a:extLst>
              <a:ext uri="{FF2B5EF4-FFF2-40B4-BE49-F238E27FC236}">
                <a16:creationId xmlns:a16="http://schemas.microsoft.com/office/drawing/2014/main" id="{966931B5-7A20-4C5C-B893-11E285DFD890}"/>
              </a:ext>
            </a:extLst>
          </p:cNvPr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98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495273" y="2626053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Introducción a Informática Forense e Investigación Digital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F872DE-6851-4D48-97FD-DFA55CD5537C}"/>
              </a:ext>
            </a:extLst>
          </p:cNvPr>
          <p:cNvSpPr txBox="1">
            <a:spLocks/>
          </p:cNvSpPr>
          <p:nvPr/>
        </p:nvSpPr>
        <p:spPr>
          <a:xfrm>
            <a:off x="7411360" y="5038430"/>
            <a:ext cx="3726622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Emiliano Zarate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7DF4B6-2C50-4D8C-9989-6B3979F07C12}"/>
              </a:ext>
            </a:extLst>
          </p:cNvPr>
          <p:cNvSpPr txBox="1">
            <a:spLocks/>
          </p:cNvSpPr>
          <p:nvPr/>
        </p:nvSpPr>
        <p:spPr>
          <a:xfrm>
            <a:off x="2495273" y="2391115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s-ES" sz="2800" noProof="1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41D3742-5F70-464F-BA03-9E1D47AF88C7}"/>
              </a:ext>
            </a:extLst>
          </p:cNvPr>
          <p:cNvSpPr txBox="1">
            <a:spLocks/>
          </p:cNvSpPr>
          <p:nvPr/>
        </p:nvSpPr>
        <p:spPr>
          <a:xfrm>
            <a:off x="7212576" y="5765341"/>
            <a:ext cx="4124189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noProof="1"/>
              <a:t>Investigador e Instructor en Informática Forense.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864428-28C6-4EC1-88DC-0FF75A8A4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/>
          <a:stretch/>
        </p:blipFill>
        <p:spPr>
          <a:xfrm>
            <a:off x="3242440" y="-388936"/>
            <a:ext cx="6502250" cy="312092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D9F9424-1E92-403F-A7CE-97F5F12159CD}"/>
              </a:ext>
            </a:extLst>
          </p:cNvPr>
          <p:cNvSpPr txBox="1">
            <a:spLocks/>
          </p:cNvSpPr>
          <p:nvPr/>
        </p:nvSpPr>
        <p:spPr>
          <a:xfrm>
            <a:off x="1658954" y="5038430"/>
            <a:ext cx="479485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María Laura Giménez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9E05A7D-8ED2-4DB3-AEAD-F1894A946290}"/>
              </a:ext>
            </a:extLst>
          </p:cNvPr>
          <p:cNvSpPr txBox="1">
            <a:spLocks/>
          </p:cNvSpPr>
          <p:nvPr/>
        </p:nvSpPr>
        <p:spPr>
          <a:xfrm>
            <a:off x="2616506" y="5784015"/>
            <a:ext cx="2879751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noProof="1"/>
              <a:t>Ayudante Fiscal del MPF de La Matanza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EB2DA3-0C87-4992-B470-C22D6FA9D631}"/>
              </a:ext>
            </a:extLst>
          </p:cNvPr>
          <p:cNvSpPr txBox="1">
            <a:spLocks/>
          </p:cNvSpPr>
          <p:nvPr/>
        </p:nvSpPr>
        <p:spPr>
          <a:xfrm>
            <a:off x="3428308" y="3668864"/>
            <a:ext cx="6051000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noProof="1"/>
              <a:t>Auditoria y Seguridad Informática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1C46F14-E0C3-4969-A453-5C98ECF03F77}"/>
              </a:ext>
            </a:extLst>
          </p:cNvPr>
          <p:cNvSpPr txBox="1">
            <a:spLocks/>
          </p:cNvSpPr>
          <p:nvPr/>
        </p:nvSpPr>
        <p:spPr>
          <a:xfrm>
            <a:off x="3876711" y="4440318"/>
            <a:ext cx="5154194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000" noProof="1"/>
              <a:t>Trabajo Práctico Final de Tecnicatura en Desarrollo Web/Móviles</a:t>
            </a:r>
          </a:p>
        </p:txBody>
      </p:sp>
    </p:spTree>
    <p:extLst>
      <p:ext uri="{BB962C8B-B14F-4D97-AF65-F5344CB8AC3E}">
        <p14:creationId xmlns:p14="http://schemas.microsoft.com/office/powerpoint/2010/main" val="39891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persona, interior, hombre, sujetando&#10;&#10;Descripción generada automáticamente">
            <a:extLst>
              <a:ext uri="{FF2B5EF4-FFF2-40B4-BE49-F238E27FC236}">
                <a16:creationId xmlns:a16="http://schemas.microsoft.com/office/drawing/2014/main" id="{4161E1D4-CB0B-4FF8-A52D-3C897A3FB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" b="6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928401" y="1380068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6000"/>
              <a:t>Investigación Digital</a:t>
            </a:r>
          </a:p>
        </p:txBody>
      </p:sp>
    </p:spTree>
    <p:extLst>
      <p:ext uri="{BB962C8B-B14F-4D97-AF65-F5344CB8AC3E}">
        <p14:creationId xmlns:p14="http://schemas.microsoft.com/office/powerpoint/2010/main" val="376716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252453" y="909985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z="4800" dirty="0"/>
              <a:t>Introducción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AD2BA6-DA85-4565-9DA5-42EC1173DE37}"/>
              </a:ext>
            </a:extLst>
          </p:cNvPr>
          <p:cNvSpPr/>
          <p:nvPr/>
        </p:nvSpPr>
        <p:spPr>
          <a:xfrm>
            <a:off x="2531890" y="2521059"/>
            <a:ext cx="78296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OSINT </a:t>
            </a:r>
            <a:r>
              <a:rPr lang="es-ES" sz="2800" dirty="0"/>
              <a:t>se refiere a la obtención de información desde fuentes abiertas (públicamente accesibles sin requerir autorización previa) la cual será analizada pudiendo luego utilizarse con distintos objetivos. 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8827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AD2BA6-DA85-4565-9DA5-42EC1173DE37}"/>
              </a:ext>
            </a:extLst>
          </p:cNvPr>
          <p:cNvSpPr/>
          <p:nvPr/>
        </p:nvSpPr>
        <p:spPr>
          <a:xfrm>
            <a:off x="3287264" y="1792189"/>
            <a:ext cx="78296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/>
              <a:t>● Investigaciones judiciales </a:t>
            </a:r>
          </a:p>
          <a:p>
            <a:r>
              <a:rPr lang="es-ES" sz="3600" dirty="0"/>
              <a:t>● Seguridad pública</a:t>
            </a:r>
          </a:p>
          <a:p>
            <a:r>
              <a:rPr lang="es-ES" sz="3600" dirty="0"/>
              <a:t>● </a:t>
            </a:r>
            <a:r>
              <a:rPr lang="es-ES" sz="3600" dirty="0" err="1"/>
              <a:t>Ciberpatrullaje</a:t>
            </a:r>
            <a:endParaRPr lang="es-ES" sz="3600" dirty="0"/>
          </a:p>
          <a:p>
            <a:r>
              <a:rPr lang="es-ES" sz="3600" dirty="0"/>
              <a:t>● Investigaciones corporativas</a:t>
            </a:r>
          </a:p>
          <a:p>
            <a:r>
              <a:rPr lang="es-ES" sz="3600" dirty="0"/>
              <a:t>● Recolección de Información critica</a:t>
            </a:r>
          </a:p>
        </p:txBody>
      </p:sp>
    </p:spTree>
    <p:extLst>
      <p:ext uri="{BB962C8B-B14F-4D97-AF65-F5344CB8AC3E}">
        <p14:creationId xmlns:p14="http://schemas.microsoft.com/office/powerpoint/2010/main" val="2275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76B34E4-7BCC-4F92-8D69-45BD2EC8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4830184" y="3531612"/>
            <a:ext cx="6672838" cy="141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dirty="0"/>
              <a:t>¿De </a:t>
            </a:r>
            <a:r>
              <a:rPr lang="en-US" sz="4800" dirty="0" err="1"/>
              <a:t>dónde</a:t>
            </a:r>
            <a:r>
              <a:rPr lang="en-US" sz="4800" dirty="0"/>
              <a:t> </a:t>
            </a:r>
            <a:r>
              <a:rPr lang="en-US" sz="4800" dirty="0" err="1"/>
              <a:t>obtenemos</a:t>
            </a:r>
            <a:r>
              <a:rPr lang="en-US" sz="4800" dirty="0"/>
              <a:t> la </a:t>
            </a:r>
            <a:r>
              <a:rPr lang="en-US" sz="4800" dirty="0" err="1"/>
              <a:t>información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4059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3316908" y="2679048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3600" dirty="0"/>
              <a:t>● Medios de comunicación</a:t>
            </a:r>
          </a:p>
          <a:p>
            <a:pPr algn="l"/>
            <a:r>
              <a:rPr lang="es-ES" sz="3600" dirty="0"/>
              <a:t>(diarios, revistas, televisión)</a:t>
            </a:r>
          </a:p>
          <a:p>
            <a:pPr algn="l"/>
            <a:r>
              <a:rPr lang="es-ES" sz="3600" dirty="0"/>
              <a:t>● Información gubernamental</a:t>
            </a:r>
          </a:p>
          <a:p>
            <a:pPr algn="l"/>
            <a:r>
              <a:rPr lang="es-ES" sz="3600" dirty="0"/>
              <a:t>● Información financiera (pública)</a:t>
            </a:r>
          </a:p>
          <a:p>
            <a:pPr algn="l"/>
            <a:r>
              <a:rPr lang="es-ES" sz="3600" dirty="0"/>
              <a:t>● Foro, eventos, y </a:t>
            </a:r>
            <a:r>
              <a:rPr lang="es-ES" sz="3600" dirty="0" err="1"/>
              <a:t>Papers</a:t>
            </a:r>
            <a:endParaRPr lang="es-ES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423189" y="444119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Fases de OSINT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D835D2-AE40-45DF-9F47-1FDBCAF2F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84" y="1599467"/>
            <a:ext cx="8671194" cy="4081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65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097708" y="505691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noProof="1"/>
              <a:t>Selectores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C5E6077-F5F7-4159-9FDE-ABE46F29FB36}"/>
              </a:ext>
            </a:extLst>
          </p:cNvPr>
          <p:cNvSpPr/>
          <p:nvPr/>
        </p:nvSpPr>
        <p:spPr>
          <a:xfrm>
            <a:off x="1908313" y="1819097"/>
            <a:ext cx="4187687" cy="376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Selectores comunes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Nombre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Correo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Alias/Nick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Correo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Número de teléfono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Empresa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Documento de Identidad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9055DA1-E8A7-42B3-AB82-E8F29DDDD541}"/>
              </a:ext>
            </a:extLst>
          </p:cNvPr>
          <p:cNvSpPr/>
          <p:nvPr/>
        </p:nvSpPr>
        <p:spPr>
          <a:xfrm>
            <a:off x="6569391" y="1819097"/>
            <a:ext cx="4187687" cy="2838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Selectores más complejos: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Foto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Video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Evento</a:t>
            </a:r>
          </a:p>
          <a:p>
            <a:pPr>
              <a:lnSpc>
                <a:spcPct val="107000"/>
              </a:lnSpc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Ubicación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097708" y="2041919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noProof="1"/>
              <a:t>Sitios básicos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87D671C-2FDB-471E-82B2-907FD9F2A550}"/>
              </a:ext>
            </a:extLst>
          </p:cNvPr>
          <p:cNvSpPr/>
          <p:nvPr/>
        </p:nvSpPr>
        <p:spPr>
          <a:xfrm>
            <a:off x="3884819" y="3197267"/>
            <a:ext cx="4422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>
                <a:hlinkClick r:id="rId3"/>
              </a:rPr>
              <a:t>https://osintframework.com/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5817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9C8139A4-96D4-4BFD-851B-0FC7FA5B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7783" r="6962"/>
          <a:stretch/>
        </p:blipFill>
        <p:spPr>
          <a:xfrm>
            <a:off x="-55295" y="0"/>
            <a:ext cx="12247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021" y="685800"/>
            <a:ext cx="2820552" cy="5105400"/>
          </a:xfrm>
        </p:spPr>
        <p:txBody>
          <a:bodyPr>
            <a:normAutofit/>
          </a:bodyPr>
          <a:lstStyle/>
          <a:p>
            <a:r>
              <a:rPr lang="es-ES" noProof="1">
                <a:solidFill>
                  <a:srgbClr val="FFFFFF"/>
                </a:solidFill>
              </a:rPr>
              <a:t>Secuestro de evidencia digital</a:t>
            </a:r>
          </a:p>
        </p:txBody>
      </p:sp>
      <p:graphicFrame>
        <p:nvGraphicFramePr>
          <p:cNvPr id="5" name="Marcador de posición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9905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925D5B57-BB05-4D0C-9F88-30464A8CE3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3B05BB-4F7A-4C83-8EE4-6FDF5FD1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070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4600" noProof="1">
                <a:solidFill>
                  <a:schemeClr val="bg1"/>
                </a:solidFill>
              </a:rPr>
              <a:t>Hoy ningún delito está exento del uso de la tecnología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4CF8995-56F6-4DA6-B50A-9C397E102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982" y="6144835"/>
            <a:ext cx="776809" cy="4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E831112-FBC4-43D2-9D35-A250B9B5DFE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C93A4630-E073-431D-8342-B683A279DB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A543ED21-5AF4-4027-82BF-E80AB72180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33637445-5BE0-4E93-933C-8C20A541C0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E8961475-0F43-4D4A-A248-A366B0BBA2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149225D7-A7EE-4CB4-B021-475F371CC9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9D83E4AD-0D74-4356-A0EA-251D9A2779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9" name="Imagen 8" descr="Imagen que contiene electrónica, interior&#10;&#10;Descripción generada con confianza alta">
            <a:extLst>
              <a:ext uri="{FF2B5EF4-FFF2-40B4-BE49-F238E27FC236}">
                <a16:creationId xmlns:a16="http://schemas.microsoft.com/office/drawing/2014/main" id="{9C3CAC3E-5D67-4C68-9DD1-5D6F69C7C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4" y="1096835"/>
            <a:ext cx="2013578" cy="206849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9319102-6D59-4D6E-8D5B-977F78ED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72" y="1151748"/>
            <a:ext cx="2013578" cy="201357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Imagen 16" descr="Imagen que contiene señal, cielo, exterior, botella&#10;&#10;Descripción generada con confianza muy alta">
            <a:extLst>
              <a:ext uri="{FF2B5EF4-FFF2-40B4-BE49-F238E27FC236}">
                <a16:creationId xmlns:a16="http://schemas.microsoft.com/office/drawing/2014/main" id="{A32FA63D-BDF7-46D6-AD85-87DD85961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72" y="3423522"/>
            <a:ext cx="2013578" cy="201357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Imagen 5" descr="Imagen que contiene mesa&#10;&#10;Descripción generada con confianza alta">
            <a:extLst>
              <a:ext uri="{FF2B5EF4-FFF2-40B4-BE49-F238E27FC236}">
                <a16:creationId xmlns:a16="http://schemas.microsoft.com/office/drawing/2014/main" id="{AE335097-FE1D-4F48-88B9-E666DED0CA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4" y="3423522"/>
            <a:ext cx="2013578" cy="138936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53783" y="1380068"/>
            <a:ext cx="4472377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 noProof="1"/>
              <a:t>Algunos elementos que se análizan: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1BE3C3F-CFBD-4AA5-B2BB-B347C0EF7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E831112-FBC4-43D2-9D35-A250B9B5DFE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C93A4630-E073-431D-8342-B683A279DB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A543ED21-5AF4-4027-82BF-E80AB72180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33637445-5BE0-4E93-933C-8C20A541C0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E8961475-0F43-4D4A-A248-A366B0BBA2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149225D7-A7EE-4CB4-B021-475F371CC9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9D83E4AD-0D74-4356-A0EA-251D9A2779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4" name="Imagen 3" descr="Imagen que contiene electrónica, monitor, interior, ordenador&#10;&#10;Descripción generada con confianza muy alta">
            <a:extLst>
              <a:ext uri="{FF2B5EF4-FFF2-40B4-BE49-F238E27FC236}">
                <a16:creationId xmlns:a16="http://schemas.microsoft.com/office/drawing/2014/main" id="{C550279A-462B-4BCA-B274-D117449A8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4" y="645285"/>
            <a:ext cx="1902631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3" name="Imagen 12" descr="Imagen que contiene exterior, metro, electrónica&#10;&#10;Descripción generada con confianza alta">
            <a:extLst>
              <a:ext uri="{FF2B5EF4-FFF2-40B4-BE49-F238E27FC236}">
                <a16:creationId xmlns:a16="http://schemas.microsoft.com/office/drawing/2014/main" id="{E653951D-80B0-4D58-8D3C-2EB4BEEF7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8" y="866144"/>
            <a:ext cx="2299182" cy="229918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Imagen 10" descr="Imagen que contiene disco duro, electrónica&#10;&#10;Descripción generada con confianza muy alta">
            <a:extLst>
              <a:ext uri="{FF2B5EF4-FFF2-40B4-BE49-F238E27FC236}">
                <a16:creationId xmlns:a16="http://schemas.microsoft.com/office/drawing/2014/main" id="{6545BC02-4EE8-4B92-9ECD-2F79221A1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72" y="3423522"/>
            <a:ext cx="2013578" cy="16511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5" name="Imagen 14" descr="Imagen que contiene electrónica&#10;&#10;Descripción generada con confianza muy alta">
            <a:extLst>
              <a:ext uri="{FF2B5EF4-FFF2-40B4-BE49-F238E27FC236}">
                <a16:creationId xmlns:a16="http://schemas.microsoft.com/office/drawing/2014/main" id="{3C3CF216-2B26-48CE-A628-F4BE588B17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44" y="3423522"/>
            <a:ext cx="2013578" cy="133399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253783" y="1380068"/>
            <a:ext cx="4472377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 noProof="1"/>
              <a:t>Otros elementos que se análizan: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465EDCA-41F5-489D-8B6F-D21492A80D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000602" y="863196"/>
            <a:ext cx="9448801" cy="1350887"/>
          </a:xfrm>
        </p:spPr>
        <p:txBody>
          <a:bodyPr/>
          <a:lstStyle/>
          <a:p>
            <a:pPr algn="ctr"/>
            <a:r>
              <a:rPr lang="es-ES" sz="4400" noProof="1"/>
              <a:t>Ordenadores que podemos encontrar en una investigación:</a:t>
            </a:r>
          </a:p>
        </p:txBody>
      </p:sp>
      <p:pic>
        <p:nvPicPr>
          <p:cNvPr id="4" name="Imagen 3" descr="Imagen que contiene electrónica, portátil, ordenador, sentado&#10;&#10;Descripción generada con confianza muy alta">
            <a:extLst>
              <a:ext uri="{FF2B5EF4-FFF2-40B4-BE49-F238E27FC236}">
                <a16:creationId xmlns:a16="http://schemas.microsoft.com/office/drawing/2014/main" id="{F9EC32C8-E0C2-4E1E-8E3E-F80318662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23" y="4178720"/>
            <a:ext cx="3223866" cy="2279374"/>
          </a:xfrm>
          <a:prstGeom prst="rect">
            <a:avLst/>
          </a:prstGeom>
        </p:spPr>
      </p:pic>
      <p:pic>
        <p:nvPicPr>
          <p:cNvPr id="6" name="Imagen 5" descr="Imagen que contiene electrónica, ordenador, teclado, monitor&#10;&#10;Descripción generada con confianza muy alta">
            <a:extLst>
              <a:ext uri="{FF2B5EF4-FFF2-40B4-BE49-F238E27FC236}">
                <a16:creationId xmlns:a16="http://schemas.microsoft.com/office/drawing/2014/main" id="{6B8D72FD-EAD0-4A54-B2EC-17CF3306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94" y="2744021"/>
            <a:ext cx="3815177" cy="2441713"/>
          </a:xfrm>
          <a:prstGeom prst="rect">
            <a:avLst/>
          </a:prstGeom>
        </p:spPr>
      </p:pic>
      <p:pic>
        <p:nvPicPr>
          <p:cNvPr id="8" name="Imagen 7" descr="Imagen que contiene electrónica, ordenador, portátil, monitor&#10;&#10;Descripción generada con confianza muy alta">
            <a:extLst>
              <a:ext uri="{FF2B5EF4-FFF2-40B4-BE49-F238E27FC236}">
                <a16:creationId xmlns:a16="http://schemas.microsoft.com/office/drawing/2014/main" id="{232AA6DA-AEAC-45CA-9EF6-1048B97A5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89" y="2744021"/>
            <a:ext cx="2683814" cy="20140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AD94A3-07C6-4285-9E4C-E4AF80EB50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4240DE2-765C-4EED-949B-E5E3D6B6A82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C978CE4-F1AA-42EC-BA3D-5542AFE0D8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260BF53F-5738-47D5-9A23-FD9BFBA097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3664FF2-5FE8-4470-B930-0441ADB647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9900171-AF58-4928-8438-77B77CB69B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50BA263F-2493-4307-B833-A4B930E4A9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ECDCDF00-BBE2-420D-A267-1D55E7A777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26F2B97-2843-42A7-BA5A-E40FAB2196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636FF5-ADCF-4A5E-814F-A701BEE5D4B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179932C-521D-4BDB-BFBE-994FB4510A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DD8E18F6-2CB8-454C-9294-FA96C00198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E8E6467F-E19D-45FE-B5BD-603B0243B3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1B9B9071-8125-40B1-A90C-7D264A44F7E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6D480D3-BE22-4DC3-A413-CB23F1199A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08EEF6C2-5576-4EA3-90C4-DC3BDC4316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3" name="Freeform 44">
            <a:extLst>
              <a:ext uri="{FF2B5EF4-FFF2-40B4-BE49-F238E27FC236}">
                <a16:creationId xmlns:a16="http://schemas.microsoft.com/office/drawing/2014/main" id="{C5EA58EE-1332-4FC7-94C2-CA70E1D92F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Imagen 16" descr="Imagen que contiene perro, interior, sentado, edificio&#10;&#10;Descripción generada con confianza alta">
            <a:extLst>
              <a:ext uri="{FF2B5EF4-FFF2-40B4-BE49-F238E27FC236}">
                <a16:creationId xmlns:a16="http://schemas.microsoft.com/office/drawing/2014/main" id="{85A73A4A-096A-4EAC-BDF6-4951A9FC8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r="-1" b="-1"/>
          <a:stretch/>
        </p:blipFill>
        <p:spPr>
          <a:xfrm>
            <a:off x="8532598" y="10"/>
            <a:ext cx="3659403" cy="4602992"/>
          </a:xfrm>
          <a:custGeom>
            <a:avLst/>
            <a:gdLst>
              <a:gd name="connsiteX0" fmla="*/ 929360 w 3659403"/>
              <a:gd name="connsiteY0" fmla="*/ 0 h 4603002"/>
              <a:gd name="connsiteX1" fmla="*/ 3659403 w 3659403"/>
              <a:gd name="connsiteY1" fmla="*/ 0 h 4603002"/>
              <a:gd name="connsiteX2" fmla="*/ 3659403 w 3659403"/>
              <a:gd name="connsiteY2" fmla="*/ 4603002 h 4603002"/>
              <a:gd name="connsiteX3" fmla="*/ 0 w 3659403"/>
              <a:gd name="connsiteY3" fmla="*/ 3678455 h 460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4" name="Imagen 3" descr="Imagen que contiene electrónica&#10;&#10;Descripción generada con confianza muy alta">
            <a:extLst>
              <a:ext uri="{FF2B5EF4-FFF2-40B4-BE49-F238E27FC236}">
                <a16:creationId xmlns:a16="http://schemas.microsoft.com/office/drawing/2014/main" id="{885B473C-800B-4A7D-9E8D-B5619E98C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r="6857" b="-3"/>
          <a:stretch/>
        </p:blipFill>
        <p:spPr>
          <a:xfrm>
            <a:off x="5082886" y="1"/>
            <a:ext cx="4379070" cy="3678455"/>
          </a:xfrm>
          <a:custGeom>
            <a:avLst/>
            <a:gdLst>
              <a:gd name="connsiteX0" fmla="*/ 709159 w 4379070"/>
              <a:gd name="connsiteY0" fmla="*/ 0 h 3678455"/>
              <a:gd name="connsiteX1" fmla="*/ 4379070 w 4379070"/>
              <a:gd name="connsiteY1" fmla="*/ 0 h 3678455"/>
              <a:gd name="connsiteX2" fmla="*/ 3449710 w 4379070"/>
              <a:gd name="connsiteY2" fmla="*/ 3678455 h 3678455"/>
              <a:gd name="connsiteX3" fmla="*/ 0 w 4379070"/>
              <a:gd name="connsiteY3" fmla="*/ 2806887 h 367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8D25E86-6A2C-4BA4-9185-6A7EF87C6F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7" b="16838"/>
          <a:stretch/>
        </p:blipFill>
        <p:spPr>
          <a:xfrm>
            <a:off x="5080788" y="2806888"/>
            <a:ext cx="7111213" cy="4051112"/>
          </a:xfrm>
          <a:custGeom>
            <a:avLst/>
            <a:gdLst>
              <a:gd name="connsiteX0" fmla="*/ 2098 w 7111213"/>
              <a:gd name="connsiteY0" fmla="*/ 0 h 4051112"/>
              <a:gd name="connsiteX1" fmla="*/ 7111213 w 7111213"/>
              <a:gd name="connsiteY1" fmla="*/ 1796115 h 4051112"/>
              <a:gd name="connsiteX2" fmla="*/ 7111213 w 7111213"/>
              <a:gd name="connsiteY2" fmla="*/ 4051112 h 4051112"/>
              <a:gd name="connsiteX3" fmla="*/ 4355968 w 7111213"/>
              <a:gd name="connsiteY3" fmla="*/ 4051112 h 4051112"/>
              <a:gd name="connsiteX4" fmla="*/ 0 w 7111213"/>
              <a:gd name="connsiteY4" fmla="*/ 8302 h 40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39B86E-E3C5-45D8-BD80-0A885A71C0F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FCCD8E-DB1F-4E21-911A-8DE93D7CB2F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posición de texto 2">
            <a:extLst>
              <a:ext uri="{FF2B5EF4-FFF2-40B4-BE49-F238E27FC236}">
                <a16:creationId xmlns:a16="http://schemas.microsoft.com/office/drawing/2014/main" id="{933B5D13-5106-43D4-97E2-6A7B0645F352}"/>
              </a:ext>
            </a:extLst>
          </p:cNvPr>
          <p:cNvSpPr txBox="1">
            <a:spLocks/>
          </p:cNvSpPr>
          <p:nvPr/>
        </p:nvSpPr>
        <p:spPr>
          <a:xfrm>
            <a:off x="865186" y="2956833"/>
            <a:ext cx="3189173" cy="9657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4400" noProof="1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El pasado</a:t>
            </a:r>
          </a:p>
        </p:txBody>
      </p:sp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texto 2">
            <a:extLst>
              <a:ext uri="{FF2B5EF4-FFF2-40B4-BE49-F238E27FC236}">
                <a16:creationId xmlns:a16="http://schemas.microsoft.com/office/drawing/2014/main" id="{6F791B28-9B41-4B74-933A-F1CFAB4C3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1826" y="2633869"/>
            <a:ext cx="5857461" cy="1590261"/>
          </a:xfrm>
        </p:spPr>
        <p:txBody>
          <a:bodyPr/>
          <a:lstStyle/>
          <a:p>
            <a:r>
              <a:rPr lang="es-ES" sz="9600" noProof="1"/>
              <a:t>El presente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61B933-50B4-4DF8-A97B-B309519E0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960952" y="622853"/>
            <a:ext cx="2270096" cy="940903"/>
          </a:xfrm>
        </p:spPr>
        <p:txBody>
          <a:bodyPr/>
          <a:lstStyle/>
          <a:p>
            <a:r>
              <a:rPr lang="es-ES" sz="4400" noProof="1"/>
              <a:t>Consolas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2B3C85-BA9A-4911-AA00-C5E766D0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86" y="1959428"/>
            <a:ext cx="3367315" cy="1683658"/>
          </a:xfrm>
          <a:prstGeom prst="rect">
            <a:avLst/>
          </a:prstGeom>
        </p:spPr>
      </p:pic>
      <p:pic>
        <p:nvPicPr>
          <p:cNvPr id="17" name="Imagen 16" descr="Imagen que contiene interior, electrónica, monitor, pared&#10;&#10;Descripción generada con confianza alta">
            <a:extLst>
              <a:ext uri="{FF2B5EF4-FFF2-40B4-BE49-F238E27FC236}">
                <a16:creationId xmlns:a16="http://schemas.microsoft.com/office/drawing/2014/main" id="{CFDF2DF5-3963-4D5C-A498-832BD10067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4276206"/>
            <a:ext cx="2440412" cy="1796143"/>
          </a:xfrm>
          <a:prstGeom prst="rect">
            <a:avLst/>
          </a:prstGeom>
        </p:spPr>
      </p:pic>
      <p:pic>
        <p:nvPicPr>
          <p:cNvPr id="19" name="Imagen 18" descr="Imagen que contiene interior, ordenador, automóvil, electrónica&#10;&#10;Descripción generada con confianza muy alta">
            <a:extLst>
              <a:ext uri="{FF2B5EF4-FFF2-40B4-BE49-F238E27FC236}">
                <a16:creationId xmlns:a16="http://schemas.microsoft.com/office/drawing/2014/main" id="{2477FABF-3431-40F8-9D8E-2F40F78BB3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96" y="2053318"/>
            <a:ext cx="3951800" cy="22228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76B9F8-2232-455F-B1B6-BC3EE98ED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EF2ECD4-C17B-46D5-96F5-E393B5B22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6963" y="583097"/>
            <a:ext cx="2818074" cy="940903"/>
          </a:xfrm>
        </p:spPr>
        <p:txBody>
          <a:bodyPr/>
          <a:lstStyle/>
          <a:p>
            <a:r>
              <a:rPr lang="es-ES" sz="4400" noProof="1"/>
              <a:t>Discos SSD</a:t>
            </a:r>
          </a:p>
        </p:txBody>
      </p:sp>
      <p:pic>
        <p:nvPicPr>
          <p:cNvPr id="4" name="Imagen 3" descr="Imagen que contiene interior, artículos&#10;&#10;Descripción generada con confianza muy alta">
            <a:extLst>
              <a:ext uri="{FF2B5EF4-FFF2-40B4-BE49-F238E27FC236}">
                <a16:creationId xmlns:a16="http://schemas.microsoft.com/office/drawing/2014/main" id="{37673E18-B6FF-4E5C-9A7A-EA1F31A27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00" y="1524000"/>
            <a:ext cx="8664717" cy="48739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D2ACC44-8E40-45D5-98EC-7A045C9A91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EF2ECD4-C17B-46D5-96F5-E393B5B22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3503" y="722245"/>
            <a:ext cx="5968342" cy="940903"/>
          </a:xfrm>
        </p:spPr>
        <p:txBody>
          <a:bodyPr/>
          <a:lstStyle/>
          <a:p>
            <a:r>
              <a:rPr lang="es-ES" sz="4400" noProof="1"/>
              <a:t>SmartTV y Chromecast 2</a:t>
            </a:r>
          </a:p>
        </p:txBody>
      </p:sp>
      <p:pic>
        <p:nvPicPr>
          <p:cNvPr id="5" name="Imagen 4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DC911DA7-34C2-47D9-BA11-B9E9E0FF0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65" y="2236301"/>
            <a:ext cx="4572009" cy="36576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8B55F0-CD5B-4435-BE39-41E81E6BC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86" y="2425147"/>
            <a:ext cx="4011158" cy="2769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63194A-1BDF-4063-B94A-689FAB2AD1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0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texto 2">
            <a:extLst>
              <a:ext uri="{FF2B5EF4-FFF2-40B4-BE49-F238E27FC236}">
                <a16:creationId xmlns:a16="http://schemas.microsoft.com/office/drawing/2014/main" id="{C2572FEE-5133-412C-8B4A-2D005087F041}"/>
              </a:ext>
            </a:extLst>
          </p:cNvPr>
          <p:cNvSpPr txBox="1">
            <a:spLocks/>
          </p:cNvSpPr>
          <p:nvPr/>
        </p:nvSpPr>
        <p:spPr>
          <a:xfrm>
            <a:off x="3823252" y="2633869"/>
            <a:ext cx="4545496" cy="159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800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9600" noProof="1"/>
              <a:t>El futuro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2C533E-73C6-4DC4-BE4D-DF293016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EF2ECD4-C17B-46D5-96F5-E393B5B22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4082" y="801758"/>
            <a:ext cx="6303836" cy="940903"/>
          </a:xfrm>
        </p:spPr>
        <p:txBody>
          <a:bodyPr/>
          <a:lstStyle/>
          <a:p>
            <a:r>
              <a:rPr lang="es-ES" sz="4400" noProof="1"/>
              <a:t>Lentes de Realidad Virtual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63194A-1BDF-4063-B94A-689FAB2AD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pic>
        <p:nvPicPr>
          <p:cNvPr id="4" name="Imagen 3" descr="Imagen que contiene persona, sujetando&#10;&#10;Descripción generada automáticamente">
            <a:extLst>
              <a:ext uri="{FF2B5EF4-FFF2-40B4-BE49-F238E27FC236}">
                <a16:creationId xmlns:a16="http://schemas.microsoft.com/office/drawing/2014/main" id="{EC4B5818-CF1A-4C38-92BC-1C56C0816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2" y="2062593"/>
            <a:ext cx="6185635" cy="47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D3C70D1-9ADF-43B4-A291-E4F025821E06}"/>
              </a:ext>
            </a:extLst>
          </p:cNvPr>
          <p:cNvSpPr/>
          <p:nvPr/>
        </p:nvSpPr>
        <p:spPr>
          <a:xfrm>
            <a:off x="8359854" y="4276282"/>
            <a:ext cx="235778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600" noProof="1"/>
              <a:t>Asesinatos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1F1EA75-095E-42A8-8C6D-E1407E39C91F}"/>
              </a:ext>
            </a:extLst>
          </p:cNvPr>
          <p:cNvSpPr/>
          <p:nvPr/>
        </p:nvSpPr>
        <p:spPr>
          <a:xfrm>
            <a:off x="8359854" y="1601064"/>
            <a:ext cx="1969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400" noProof="1"/>
              <a:t>Robos</a:t>
            </a:r>
            <a:endParaRPr lang="es-AR" sz="5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E32558-DF11-4340-85AF-6AF5DCDF3AAD}"/>
              </a:ext>
            </a:extLst>
          </p:cNvPr>
          <p:cNvSpPr/>
          <p:nvPr/>
        </p:nvSpPr>
        <p:spPr>
          <a:xfrm>
            <a:off x="5450256" y="4445007"/>
            <a:ext cx="138354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noProof="1"/>
              <a:t>Hurtos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22678B-25E6-47E3-8E35-FDAD780197C5}"/>
              </a:ext>
            </a:extLst>
          </p:cNvPr>
          <p:cNvSpPr/>
          <p:nvPr/>
        </p:nvSpPr>
        <p:spPr>
          <a:xfrm>
            <a:off x="6690267" y="3090921"/>
            <a:ext cx="143180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200" noProof="1"/>
              <a:t>Abusos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B9CE004-5FFE-45D7-A091-4007E14A599D}"/>
              </a:ext>
            </a:extLst>
          </p:cNvPr>
          <p:cNvSpPr/>
          <p:nvPr/>
        </p:nvSpPr>
        <p:spPr>
          <a:xfrm>
            <a:off x="3891370" y="748138"/>
            <a:ext cx="309411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4800" noProof="1"/>
              <a:t>Violaciones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F7941B-B794-4339-97E0-348CB93AAED2}"/>
              </a:ext>
            </a:extLst>
          </p:cNvPr>
          <p:cNvSpPr/>
          <p:nvPr/>
        </p:nvSpPr>
        <p:spPr>
          <a:xfrm>
            <a:off x="2493272" y="2259924"/>
            <a:ext cx="30380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noProof="1"/>
              <a:t>Homicidios</a:t>
            </a:r>
            <a:endParaRPr lang="es-AR" sz="48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C59B97B-6E3D-4D60-A4EA-AD93023330E8}"/>
              </a:ext>
            </a:extLst>
          </p:cNvPr>
          <p:cNvSpPr/>
          <p:nvPr/>
        </p:nvSpPr>
        <p:spPr>
          <a:xfrm>
            <a:off x="3472076" y="5455618"/>
            <a:ext cx="524784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5400" noProof="1"/>
              <a:t>Trata de personas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1B21BC-18BC-4FC9-89FF-9B34EE42064A}"/>
              </a:ext>
            </a:extLst>
          </p:cNvPr>
          <p:cNvSpPr/>
          <p:nvPr/>
        </p:nvSpPr>
        <p:spPr>
          <a:xfrm>
            <a:off x="1802217" y="4038766"/>
            <a:ext cx="231185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200" noProof="1"/>
              <a:t>Narcotráfico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9B983-D32B-4224-987B-552E61436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5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AFBB0ED-960A-4B85-83F6-7C6B0078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3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4830184" y="3531612"/>
            <a:ext cx="6672838" cy="141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4800" noProof="1"/>
              <a:t>¿Quién es la informática forense?</a:t>
            </a:r>
          </a:p>
        </p:txBody>
      </p:sp>
    </p:spTree>
    <p:extLst>
      <p:ext uri="{BB962C8B-B14F-4D97-AF65-F5344CB8AC3E}">
        <p14:creationId xmlns:p14="http://schemas.microsoft.com/office/powerpoint/2010/main" val="230374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097708" y="1342184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Definición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988366" y="2497532"/>
            <a:ext cx="67453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/>
              <a:t>Es la aplicación de técnicas científicas y analíticas especializadas a infraestructura tecnológica que permiten </a:t>
            </a:r>
            <a:r>
              <a:rPr lang="es-AR" sz="2800" b="1" dirty="0"/>
              <a:t>identificar, preservar, analizar y presentar datos </a:t>
            </a:r>
            <a:r>
              <a:rPr lang="es-AR" sz="2800" dirty="0"/>
              <a:t>que sean válidos dentro de un proceso legal.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DC1FF3-DA9A-4E97-B4BC-D937173B6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097708" y="2851326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noProof="1"/>
              <a:t>¿Para que sirve?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723322" y="2305615"/>
            <a:ext cx="67453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La informática forense ayuda a detectar evidencia, manteniendo su integridad, apoyada en las buenas prácticas de preservación de evidencia digital, ya que esta es sumamente volátil y frágil. </a:t>
            </a:r>
            <a:endParaRPr lang="es-AR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F35508-CC7F-433C-A24E-3E814066B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3404152" y="1840386"/>
            <a:ext cx="53836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/>
              <a:t>El simple hecho de darle doble clic a un archivo modificaría la última fecha de acceso del mismo.</a:t>
            </a:r>
            <a:endParaRPr lang="es-AR" sz="40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1636E-E107-447C-B37F-8E09B9EAA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4723">
            <a:off x="7788376" y="4258666"/>
            <a:ext cx="1221975" cy="18306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227F2-EFEF-4DF8-8A10-99216C7FE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097708" y="2851326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noProof="1"/>
              <a:t>¿Para que sirve?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4DB912-EB83-4B29-8794-970CB54BE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1038274"/>
            <a:ext cx="7242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u="sng" dirty="0"/>
              <a:t>Objetivos de la Informática Forense</a:t>
            </a:r>
            <a:endParaRPr lang="es-AR" sz="3600" u="sng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E9C5B0-7ADA-4D13-AAA8-65CF84A83B18}"/>
              </a:ext>
            </a:extLst>
          </p:cNvPr>
          <p:cNvSpPr/>
          <p:nvPr/>
        </p:nvSpPr>
        <p:spPr>
          <a:xfrm>
            <a:off x="2723321" y="2259449"/>
            <a:ext cx="6745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• La compensación de los daños causados por los intrusos o criminales.</a:t>
            </a:r>
            <a:endParaRPr lang="es-AR" sz="28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DA46A7-D746-4144-A5EE-BDFFF380954F}"/>
              </a:ext>
            </a:extLst>
          </p:cNvPr>
          <p:cNvSpPr/>
          <p:nvPr/>
        </p:nvSpPr>
        <p:spPr>
          <a:xfrm>
            <a:off x="2875722" y="3624952"/>
            <a:ext cx="6745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• La persecución y procesamiento judicial de los criminales.</a:t>
            </a:r>
            <a:endParaRPr lang="es-AR" sz="28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F7546DD-8DA2-4DA1-8760-FFD2ACD18A49}"/>
              </a:ext>
            </a:extLst>
          </p:cNvPr>
          <p:cNvSpPr/>
          <p:nvPr/>
        </p:nvSpPr>
        <p:spPr>
          <a:xfrm>
            <a:off x="2723321" y="4990455"/>
            <a:ext cx="67453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• La creación y aplicación de medidas para prevenir casos similares.</a:t>
            </a:r>
            <a:endParaRPr lang="es-AR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33C700-47BE-4212-820F-3D8BC2198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6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2890391"/>
            <a:ext cx="72423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/>
              <a:t>La Informática Forense trabaja sobre </a:t>
            </a:r>
            <a:r>
              <a:rPr lang="es-ES" sz="3200" b="1" dirty="0"/>
              <a:t>sistemas apagados </a:t>
            </a:r>
            <a:r>
              <a:rPr lang="es-ES" sz="3200" dirty="0"/>
              <a:t>o llamados muertos.</a:t>
            </a:r>
            <a:endParaRPr lang="es-AR" sz="32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D3789-76EB-45C3-932C-AD88C457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677278"/>
            <a:ext cx="7242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/>
              <a:t>Programas</a:t>
            </a:r>
            <a:endParaRPr lang="es-AR" sz="54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D3789-76EB-45C3-932C-AD88C457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pic>
        <p:nvPicPr>
          <p:cNvPr id="4" name="Imagen 3" descr="Imagen que contiene objeto&#10;&#10;Descripción generada automáticamente">
            <a:extLst>
              <a:ext uri="{FF2B5EF4-FFF2-40B4-BE49-F238E27FC236}">
                <a16:creationId xmlns:a16="http://schemas.microsoft.com/office/drawing/2014/main" id="{713A3001-CD0B-4C49-8658-23E20C1C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98" y="2294282"/>
            <a:ext cx="2838450" cy="2857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C164B0-E8C7-4F1A-BE60-BEC2E2E58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27802" r="21654" b="34077"/>
          <a:stretch/>
        </p:blipFill>
        <p:spPr>
          <a:xfrm>
            <a:off x="2200902" y="2660373"/>
            <a:ext cx="3895097" cy="24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677278"/>
            <a:ext cx="7676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u="sng" dirty="0"/>
              <a:t>Distribuciones GNU/Linux</a:t>
            </a:r>
            <a:endParaRPr lang="es-AR" sz="54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D3789-76EB-45C3-932C-AD88C457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1A1243-7C7F-4701-9114-674669CC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37" y="2245848"/>
            <a:ext cx="4075255" cy="1978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6AF8CC-86FC-4844-8B23-9657C3265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07" y="4496283"/>
            <a:ext cx="4075256" cy="16844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82FD05-5377-4A88-81D6-258545B5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04" y="2245848"/>
            <a:ext cx="3550689" cy="3550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24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495273" y="2851326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¿Qué tiene en común estos delitos?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A7B1B9-079B-4CD8-9591-6B71B3E6E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84197" y="2002495"/>
            <a:ext cx="82594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/>
              <a:t>En casos de explotación sexual infantil por medios digitales</a:t>
            </a:r>
            <a:endParaRPr lang="es-AR" sz="5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FD3789-76EB-45C3-932C-AD88C4570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oma de agua, objeto de exteriores&#10;&#10;Descripción generada automáticamente">
            <a:extLst>
              <a:ext uri="{FF2B5EF4-FFF2-40B4-BE49-F238E27FC236}">
                <a16:creationId xmlns:a16="http://schemas.microsoft.com/office/drawing/2014/main" id="{A1B8C430-CD56-490E-8E48-7331C2D98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" y="0"/>
            <a:ext cx="12185057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BF2957-33C5-4A0C-B08A-83CD3EB7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5" y="2118048"/>
            <a:ext cx="11333869" cy="26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2397948"/>
            <a:ext cx="72423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/>
              <a:t>La </a:t>
            </a:r>
            <a:r>
              <a:rPr lang="es-ES" sz="3200" b="1" dirty="0"/>
              <a:t>Informática Forense </a:t>
            </a:r>
            <a:r>
              <a:rPr lang="es-ES" sz="3200" dirty="0"/>
              <a:t>en la actualidad ha tomado gran importancia porque permite encontrar las evidencias necesarias y suficientes de un delito</a:t>
            </a:r>
            <a:endParaRPr lang="es-AR" sz="32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3CA8D5-E468-4B26-A383-E1983E3AC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2890391"/>
            <a:ext cx="72423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/>
              <a:t>Evidencia que pueden ser de gran valor en el momento de resolver un caso.</a:t>
            </a:r>
            <a:endParaRPr lang="es-AR" sz="32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3E194A-119F-46AB-ACDA-7ED418C95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D22D071-D53C-4BC4-88F1-ABD5E59B6918}"/>
              </a:ext>
            </a:extLst>
          </p:cNvPr>
          <p:cNvSpPr/>
          <p:nvPr/>
        </p:nvSpPr>
        <p:spPr>
          <a:xfrm>
            <a:off x="2474843" y="1720840"/>
            <a:ext cx="72423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/>
              <a:t>En muchos de estos casos puede ser la única evidencia disponible para resolverlo</a:t>
            </a:r>
            <a:endParaRPr lang="es-AR" sz="5400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5FD575-0468-45CD-B72E-109C173BF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FF872DE-6851-4D48-97FD-DFA55CD5537C}"/>
              </a:ext>
            </a:extLst>
          </p:cNvPr>
          <p:cNvSpPr txBox="1">
            <a:spLocks/>
          </p:cNvSpPr>
          <p:nvPr/>
        </p:nvSpPr>
        <p:spPr>
          <a:xfrm>
            <a:off x="7596888" y="5038430"/>
            <a:ext cx="3726622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200" noProof="1"/>
              <a:t>Emiliano Zarate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47DF4B6-2C50-4D8C-9989-6B3979F07C12}"/>
              </a:ext>
            </a:extLst>
          </p:cNvPr>
          <p:cNvSpPr txBox="1">
            <a:spLocks/>
          </p:cNvSpPr>
          <p:nvPr/>
        </p:nvSpPr>
        <p:spPr>
          <a:xfrm>
            <a:off x="2495273" y="2391115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endParaRPr lang="es-ES" sz="2800" noProof="1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41D3742-5F70-464F-BA03-9E1D47AF88C7}"/>
              </a:ext>
            </a:extLst>
          </p:cNvPr>
          <p:cNvSpPr txBox="1">
            <a:spLocks/>
          </p:cNvSpPr>
          <p:nvPr/>
        </p:nvSpPr>
        <p:spPr>
          <a:xfrm>
            <a:off x="7570380" y="5765341"/>
            <a:ext cx="4124189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400" noProof="1"/>
              <a:t>@EmilianoAZarate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864428-28C6-4EC1-88DC-0FF75A8A4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4"/>
          <a:stretch/>
        </p:blipFill>
        <p:spPr>
          <a:xfrm>
            <a:off x="3242440" y="-388936"/>
            <a:ext cx="6502250" cy="312092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D9F9424-1E92-403F-A7CE-97F5F12159CD}"/>
              </a:ext>
            </a:extLst>
          </p:cNvPr>
          <p:cNvSpPr txBox="1">
            <a:spLocks/>
          </p:cNvSpPr>
          <p:nvPr/>
        </p:nvSpPr>
        <p:spPr>
          <a:xfrm>
            <a:off x="1658954" y="5038430"/>
            <a:ext cx="479485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200" noProof="1"/>
              <a:t>María Laura Giménez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9E05A7D-8ED2-4DB3-AEAD-F1894A946290}"/>
              </a:ext>
            </a:extLst>
          </p:cNvPr>
          <p:cNvSpPr txBox="1">
            <a:spLocks/>
          </p:cNvSpPr>
          <p:nvPr/>
        </p:nvSpPr>
        <p:spPr>
          <a:xfrm>
            <a:off x="2735774" y="5784015"/>
            <a:ext cx="2879751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400" noProof="1"/>
              <a:t>@Mlaugimenita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EB2DA3-0C87-4992-B470-C22D6FA9D631}"/>
              </a:ext>
            </a:extLst>
          </p:cNvPr>
          <p:cNvSpPr txBox="1">
            <a:spLocks/>
          </p:cNvSpPr>
          <p:nvPr/>
        </p:nvSpPr>
        <p:spPr>
          <a:xfrm>
            <a:off x="4709764" y="3814746"/>
            <a:ext cx="4124189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200" noProof="1"/>
              <a:t>Ing. Cintia Gioia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1C46F14-E0C3-4969-A453-5C98ECF03F77}"/>
              </a:ext>
            </a:extLst>
          </p:cNvPr>
          <p:cNvSpPr txBox="1">
            <a:spLocks/>
          </p:cNvSpPr>
          <p:nvPr/>
        </p:nvSpPr>
        <p:spPr>
          <a:xfrm>
            <a:off x="4921799" y="4609993"/>
            <a:ext cx="4124189" cy="596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400" noProof="1"/>
              <a:t>@GioiaCintia </a:t>
            </a:r>
          </a:p>
        </p:txBody>
      </p:sp>
      <p:sp>
        <p:nvSpPr>
          <p:cNvPr id="13" name="Marcador de posición de texto 2">
            <a:extLst>
              <a:ext uri="{FF2B5EF4-FFF2-40B4-BE49-F238E27FC236}">
                <a16:creationId xmlns:a16="http://schemas.microsoft.com/office/drawing/2014/main" id="{69C7E0B0-4A7A-42DC-8EC8-C472B771C6B3}"/>
              </a:ext>
            </a:extLst>
          </p:cNvPr>
          <p:cNvSpPr txBox="1">
            <a:spLocks/>
          </p:cNvSpPr>
          <p:nvPr/>
        </p:nvSpPr>
        <p:spPr>
          <a:xfrm>
            <a:off x="2252869" y="2310313"/>
            <a:ext cx="8600660" cy="159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800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9600" noProof="1"/>
              <a:t>¡Muchas gracias!</a:t>
            </a:r>
          </a:p>
        </p:txBody>
      </p:sp>
      <p:pic>
        <p:nvPicPr>
          <p:cNvPr id="3" name="Imagen 2" descr="Imagen que contiene hacha&#10;&#10;Descripción generada automáticamente">
            <a:extLst>
              <a:ext uri="{FF2B5EF4-FFF2-40B4-BE49-F238E27FC236}">
                <a16:creationId xmlns:a16="http://schemas.microsoft.com/office/drawing/2014/main" id="{0F98ACC3-D5F5-42C8-B489-43CBE7D4B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72" y="4678582"/>
            <a:ext cx="459169" cy="459169"/>
          </a:xfrm>
          <a:prstGeom prst="rect">
            <a:avLst/>
          </a:prstGeom>
        </p:spPr>
      </p:pic>
      <p:pic>
        <p:nvPicPr>
          <p:cNvPr id="16" name="Imagen 15" descr="Imagen que contiene hacha&#10;&#10;Descripción generada automáticamente">
            <a:extLst>
              <a:ext uri="{FF2B5EF4-FFF2-40B4-BE49-F238E27FC236}">
                <a16:creationId xmlns:a16="http://schemas.microsoft.com/office/drawing/2014/main" id="{EE002D07-330A-45F5-8E18-ECE8FEF99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73" y="5805549"/>
            <a:ext cx="459169" cy="459169"/>
          </a:xfrm>
          <a:prstGeom prst="rect">
            <a:avLst/>
          </a:prstGeom>
        </p:spPr>
      </p:pic>
      <p:pic>
        <p:nvPicPr>
          <p:cNvPr id="17" name="Imagen 16" descr="Imagen que contiene hacha&#10;&#10;Descripción generada automáticamente">
            <a:extLst>
              <a:ext uri="{FF2B5EF4-FFF2-40B4-BE49-F238E27FC236}">
                <a16:creationId xmlns:a16="http://schemas.microsoft.com/office/drawing/2014/main" id="{47E63FE0-6B7E-418D-8F57-4DA4F54B8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74" y="5852604"/>
            <a:ext cx="459169" cy="4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7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495273" y="2851326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El uso de la Tecnología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23A69F-1F13-4DFD-95AE-2D81ED24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5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F9A4FE-5DB4-4F89-B000-1229FF210D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1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5400" noProof="1">
                <a:solidFill>
                  <a:schemeClr val="bg1"/>
                </a:solidFill>
              </a:rPr>
              <a:t>Delitos Tecnologícos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6968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7585170" y="3183159"/>
            <a:ext cx="2408031" cy="793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Sextortion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A51C76-D06B-4B3B-96B2-9A676A30B47B}"/>
              </a:ext>
            </a:extLst>
          </p:cNvPr>
          <p:cNvSpPr txBox="1">
            <a:spLocks/>
          </p:cNvSpPr>
          <p:nvPr/>
        </p:nvSpPr>
        <p:spPr>
          <a:xfrm>
            <a:off x="1414389" y="2243309"/>
            <a:ext cx="4681611" cy="10866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000" noProof="1"/>
              <a:t>Ransomware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CFCE016-1203-490B-A757-E50D3EDC4653}"/>
              </a:ext>
            </a:extLst>
          </p:cNvPr>
          <p:cNvSpPr txBox="1">
            <a:spLocks/>
          </p:cNvSpPr>
          <p:nvPr/>
        </p:nvSpPr>
        <p:spPr>
          <a:xfrm>
            <a:off x="2751620" y="5224478"/>
            <a:ext cx="6212510" cy="12345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12000" noProof="1"/>
              <a:t>Malware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9BCE71-AF96-464E-B9A4-872D35884563}"/>
              </a:ext>
            </a:extLst>
          </p:cNvPr>
          <p:cNvSpPr txBox="1">
            <a:spLocks/>
          </p:cNvSpPr>
          <p:nvPr/>
        </p:nvSpPr>
        <p:spPr>
          <a:xfrm>
            <a:off x="3755194" y="3941170"/>
            <a:ext cx="2408031" cy="793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Amenazas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0FF7595-2789-48B7-AB8E-6E8FC4B62CB8}"/>
              </a:ext>
            </a:extLst>
          </p:cNvPr>
          <p:cNvSpPr txBox="1">
            <a:spLocks/>
          </p:cNvSpPr>
          <p:nvPr/>
        </p:nvSpPr>
        <p:spPr>
          <a:xfrm>
            <a:off x="6623325" y="1317237"/>
            <a:ext cx="4681611" cy="885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4800" noProof="1"/>
              <a:t>Ciberterrorismo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3B347C5-428C-41C6-A811-885CB827BBC1}"/>
              </a:ext>
            </a:extLst>
          </p:cNvPr>
          <p:cNvSpPr txBox="1">
            <a:spLocks/>
          </p:cNvSpPr>
          <p:nvPr/>
        </p:nvSpPr>
        <p:spPr>
          <a:xfrm>
            <a:off x="2874892" y="839104"/>
            <a:ext cx="2408031" cy="7930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Carding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1400B2-C6CE-477A-8696-A74243CB7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1968036" y="633046"/>
            <a:ext cx="258316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Phishing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A2F3AB7-596A-45B1-9B21-5ADBDAC07124}"/>
              </a:ext>
            </a:extLst>
          </p:cNvPr>
          <p:cNvSpPr txBox="1">
            <a:spLocks/>
          </p:cNvSpPr>
          <p:nvPr/>
        </p:nvSpPr>
        <p:spPr>
          <a:xfrm>
            <a:off x="6560234" y="5131777"/>
            <a:ext cx="5273041" cy="4772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Suplantacion de identidad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4AC2555-B828-4D0D-8AED-B6733D5E4EE1}"/>
              </a:ext>
            </a:extLst>
          </p:cNvPr>
          <p:cNvSpPr txBox="1">
            <a:spLocks/>
          </p:cNvSpPr>
          <p:nvPr/>
        </p:nvSpPr>
        <p:spPr>
          <a:xfrm>
            <a:off x="1141078" y="3633071"/>
            <a:ext cx="8382750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8000" noProof="1"/>
              <a:t>Pornografia infantil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CD674FF-23AA-448C-8C7B-ADDB18D01510}"/>
              </a:ext>
            </a:extLst>
          </p:cNvPr>
          <p:cNvSpPr txBox="1">
            <a:spLocks/>
          </p:cNvSpPr>
          <p:nvPr/>
        </p:nvSpPr>
        <p:spPr>
          <a:xfrm>
            <a:off x="6825177" y="1137644"/>
            <a:ext cx="3948840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6000" noProof="1"/>
              <a:t>Grooming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40C5FC3-35C8-4612-9298-6B5BA0A125D1}"/>
              </a:ext>
            </a:extLst>
          </p:cNvPr>
          <p:cNvSpPr txBox="1">
            <a:spLocks/>
          </p:cNvSpPr>
          <p:nvPr/>
        </p:nvSpPr>
        <p:spPr>
          <a:xfrm>
            <a:off x="2558579" y="5711482"/>
            <a:ext cx="3053291" cy="4772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Porno Venganza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724670D-7A24-4AFF-A4DE-EBEC919D26E2}"/>
              </a:ext>
            </a:extLst>
          </p:cNvPr>
          <p:cNvSpPr txBox="1">
            <a:spLocks/>
          </p:cNvSpPr>
          <p:nvPr/>
        </p:nvSpPr>
        <p:spPr>
          <a:xfrm>
            <a:off x="2558579" y="2428754"/>
            <a:ext cx="4266598" cy="4772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Robo de informacion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9065C4E-4733-4C6E-BA90-BC178A07976C}"/>
              </a:ext>
            </a:extLst>
          </p:cNvPr>
          <p:cNvSpPr txBox="1">
            <a:spLocks/>
          </p:cNvSpPr>
          <p:nvPr/>
        </p:nvSpPr>
        <p:spPr>
          <a:xfrm>
            <a:off x="7111220" y="2766279"/>
            <a:ext cx="4266598" cy="4772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2800" noProof="1"/>
              <a:t>Sabotaje informático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2423F4-6EC2-4CF2-850E-6B6FFC144F96}"/>
              </a:ext>
            </a:extLst>
          </p:cNvPr>
          <p:cNvSpPr txBox="1">
            <a:spLocks/>
          </p:cNvSpPr>
          <p:nvPr/>
        </p:nvSpPr>
        <p:spPr>
          <a:xfrm>
            <a:off x="4902897" y="429357"/>
            <a:ext cx="2829347" cy="4998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noProof="1"/>
              <a:t>Acceso no autorizado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8FF5860-03F5-43E8-A01E-57648356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E580B8-31E0-4EE8-81C1-B09E37A73065}"/>
              </a:ext>
            </a:extLst>
          </p:cNvPr>
          <p:cNvSpPr txBox="1">
            <a:spLocks/>
          </p:cNvSpPr>
          <p:nvPr/>
        </p:nvSpPr>
        <p:spPr>
          <a:xfrm>
            <a:off x="2429012" y="2851326"/>
            <a:ext cx="7996584" cy="11553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¿Cómo se investigan los delitos tecnológicos?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226E9A-9664-43F9-B71D-2A25570EA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1"/>
          <a:stretch/>
        </p:blipFill>
        <p:spPr>
          <a:xfrm>
            <a:off x="9456814" y="5579165"/>
            <a:ext cx="2600529" cy="1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Panorámica</PresentationFormat>
  <Paragraphs>105</Paragraphs>
  <Slides>45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Corbel</vt:lpstr>
      <vt:lpstr>Parallax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Secuestro de evidencia digital</vt:lpstr>
      <vt:lpstr>Algunos elementos que se análizan:</vt:lpstr>
      <vt:lpstr>Otros elementos que se análizan: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2019-04-10T18:31:40Z</dcterms:created>
  <dcterms:modified xsi:type="dcterms:W3CDTF">2019-04-10T19:14:25Z</dcterms:modified>
</cp:coreProperties>
</file>